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33" r:id="rId5"/>
  </p:sldIdLst>
  <p:sldSz cx="9144000" cy="6858000" type="screen4x3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89288C-9BF8-4465-965F-3E592879D511}">
          <p14:sldIdLst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pos="3744" userDrawn="1">
          <p15:clr>
            <a:srgbClr val="A4A3A4"/>
          </p15:clr>
        </p15:guide>
        <p15:guide id="2" orient="horz" pos="21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TON Amelia" initials="LA" lastIdx="95" clrIdx="0">
    <p:extLst>
      <p:ext uri="{19B8F6BF-5375-455C-9EA6-DF929625EA0E}">
        <p15:presenceInfo xmlns:p15="http://schemas.microsoft.com/office/powerpoint/2012/main" userId="S::amelia.linton@hexagon.com::5347cd64-fddb-4386-953c-2e1fcc4b0670" providerId="AD"/>
      </p:ext>
    </p:extLst>
  </p:cmAuthor>
  <p:cmAuthor id="2" name="Melanie Francis" initials="MF" lastIdx="1" clrIdx="1">
    <p:extLst>
      <p:ext uri="{19B8F6BF-5375-455C-9EA6-DF929625EA0E}">
        <p15:presenceInfo xmlns:p15="http://schemas.microsoft.com/office/powerpoint/2012/main" userId="Melanie Franc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CB78"/>
    <a:srgbClr val="DDDDDD"/>
    <a:srgbClr val="002839"/>
    <a:srgbClr val="D8117D"/>
    <a:srgbClr val="FFFFFF"/>
    <a:srgbClr val="000000"/>
    <a:srgbClr val="099AB5"/>
    <a:srgbClr val="50B39E"/>
    <a:srgbClr val="3090A3"/>
    <a:srgbClr val="A5C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B163CE-0413-6966-3B38-3B121BE96940}" v="2" dt="2019-12-05T01:06:41.881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59" autoAdjust="0"/>
    <p:restoredTop sz="95095" autoAdjust="0"/>
  </p:normalViewPr>
  <p:slideViewPr>
    <p:cSldViewPr snapToGrid="0" snapToObjects="1">
      <p:cViewPr varScale="1">
        <p:scale>
          <a:sx n="85" d="100"/>
          <a:sy n="85" d="100"/>
        </p:scale>
        <p:origin x="1310" y="91"/>
      </p:cViewPr>
      <p:guideLst>
        <p:guide pos="3744"/>
        <p:guide orient="horz" pos="21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E14765-C6A0-6946-9531-2DB999950C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E8C9D-3FD3-7648-BF65-028D7C5A5E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6388B-1C86-ED4E-AF7D-E6D54EFBC830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9B593-F95F-9A4D-9954-10698D1B92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BFCB1-BC00-8441-95BA-D7F73769F3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F0EA-199E-9444-8401-A922057F8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241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9521E-1A11-CA4D-967D-8D9244BC70E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5857B-6BAE-944B-AAB1-ECC8570D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3143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D06C295-2447-214E-BBB2-CAF9AE38C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04C6FF3-D072-4600-B947-1073787D9D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3078863"/>
            <a:ext cx="27432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79A36AE3-3962-4328-B7E7-2CEB8935E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480" y="4349320"/>
            <a:ext cx="2741983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8CD1D7B-FB53-4849-8166-240782938A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52562" y="1879828"/>
            <a:ext cx="2964317" cy="5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5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4F2AF89-5A43-E046-9CEF-D6E00063F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695" y="6131290"/>
            <a:ext cx="848107" cy="350392"/>
          </a:xfrm>
          <a:prstGeom prst="rect">
            <a:avLst/>
          </a:prstGeom>
        </p:spPr>
      </p:pic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43FEF6D0-CE47-4C9F-BBA5-F04B2BE23F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341" y="5075428"/>
            <a:ext cx="3383123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3523F2E-20A4-4513-A796-B378F427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250" y="3707691"/>
            <a:ext cx="3384551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8BB2F5B-297B-429E-BB30-056626391C25}"/>
              </a:ext>
            </a:extLst>
          </p:cNvPr>
          <p:cNvSpPr/>
          <p:nvPr userDrawn="1"/>
        </p:nvSpPr>
        <p:spPr>
          <a:xfrm>
            <a:off x="0" y="-74427"/>
            <a:ext cx="3384551" cy="6932427"/>
          </a:xfrm>
          <a:custGeom>
            <a:avLst/>
            <a:gdLst>
              <a:gd name="connsiteX0" fmla="*/ 1718734 w 4512734"/>
              <a:gd name="connsiteY0" fmla="*/ 8467 h 6824133"/>
              <a:gd name="connsiteX1" fmla="*/ 4512734 w 4512734"/>
              <a:gd name="connsiteY1" fmla="*/ 6824133 h 6824133"/>
              <a:gd name="connsiteX2" fmla="*/ 0 w 4512734"/>
              <a:gd name="connsiteY2" fmla="*/ 6824133 h 6824133"/>
              <a:gd name="connsiteX3" fmla="*/ 0 w 4512734"/>
              <a:gd name="connsiteY3" fmla="*/ 0 h 6824133"/>
              <a:gd name="connsiteX4" fmla="*/ 1718734 w 4512734"/>
              <a:gd name="connsiteY4" fmla="*/ 8467 h 682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734" h="6824133">
                <a:moveTo>
                  <a:pt x="1718734" y="8467"/>
                </a:moveTo>
                <a:lnTo>
                  <a:pt x="4512734" y="6824133"/>
                </a:lnTo>
                <a:lnTo>
                  <a:pt x="0" y="6824133"/>
                </a:lnTo>
                <a:lnTo>
                  <a:pt x="0" y="0"/>
                </a:lnTo>
                <a:lnTo>
                  <a:pt x="1718734" y="8467"/>
                </a:lnTo>
                <a:close/>
              </a:path>
            </a:pathLst>
          </a:custGeom>
          <a:gradFill>
            <a:gsLst>
              <a:gs pos="0">
                <a:srgbClr val="A5CF67"/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00645C0-3F5D-1140-BAB1-9C1DC2F10D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4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6650831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E1C0B-25CE-49AB-9945-14AC3E602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2237" b="37123"/>
          <a:stretch/>
        </p:blipFill>
        <p:spPr>
          <a:xfrm>
            <a:off x="6605337" y="0"/>
            <a:ext cx="2538663" cy="4312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E9540-572B-49EB-BBE1-8F5ABA880A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16CBA1-BEA5-4928-B940-38E632C00C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1663200"/>
            <a:ext cx="6650831" cy="4215600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BE9D0BB-1E44-094B-8A5F-BCD64B5019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4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30514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210AAC-8FF8-46F0-A01F-0BD24111C3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524000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2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GB" noProof="0" dirty="0"/>
              <a:t>##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49B1255-E616-42CA-9A44-9B8D3D3E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435717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GB" noProof="0"/>
              <a:t>##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236DF5E-02FB-4D0D-B154-96FBE01314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170869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 algn="ctr"/>
            <a:r>
              <a:rPr lang="en-GB" noProof="0" dirty="0"/>
              <a:t>##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E386D22-AEA2-4022-826F-AC213839A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259151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GB" noProof="0"/>
              <a:t>##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5A245C2-2791-408B-AB20-FBD474E705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347434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b="1" dirty="0">
                <a:solidFill>
                  <a:schemeClr val="tx1"/>
                </a:solidFill>
              </a:defRPr>
            </a:lvl1pPr>
          </a:lstStyle>
          <a:p>
            <a:pPr marL="171450" lvl="0" indent="-171450" algn="ctr"/>
            <a:r>
              <a:rPr lang="en-GB" noProof="0"/>
              <a:t>##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0286D20-16B3-4C48-B086-37FAD17EAB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6300" y="1524000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 algn="ctr"/>
            <a:r>
              <a:rPr lang="en-US" dirty="0"/>
              <a:t>##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1965CC1-CBF3-4456-B704-4C8BEF2E97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6300" y="2435717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b="1" dirty="0">
                <a:solidFill>
                  <a:schemeClr val="tx1"/>
                </a:solidFill>
              </a:defRPr>
            </a:lvl1pPr>
          </a:lstStyle>
          <a:p>
            <a:pPr marL="171450" lvl="0" indent="-171450" algn="ctr"/>
            <a:r>
              <a:rPr lang="en-GB" noProof="0"/>
              <a:t>##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D1A46BB-CD37-4782-8D2C-2AF2ED290C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5170869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b="1" dirty="0">
                <a:solidFill>
                  <a:schemeClr val="tx1"/>
                </a:solidFill>
              </a:defRPr>
            </a:lvl1pPr>
          </a:lstStyle>
          <a:p>
            <a:pPr marL="171450" lvl="0" indent="-171450" algn="ctr"/>
            <a:r>
              <a:rPr lang="en-GB" noProof="0" dirty="0"/>
              <a:t>##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3808691-F177-4AF9-A74A-E9C0154D68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6300" y="4259151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 algn="ctr"/>
            <a:r>
              <a:rPr lang="en-GB" noProof="0"/>
              <a:t>##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8B702E8-22A7-450D-B7D9-546DEE0B4D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86300" y="3347434"/>
            <a:ext cx="469302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GB" noProof="0"/>
              <a:t>##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D30610FB-2D5B-4047-90F6-6F14FC1525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0130" y="1574966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AA40F9A-BFAC-4100-AEFA-B64A4C0E8C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0130" y="1912826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 baseline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F2224A7-03BE-4251-B0FB-BE7B3E9D3D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0130" y="2514352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2FEDE8A-0582-4ABC-B3D1-9BA3C1D54A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0130" y="2852212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0678AC4-5964-4B76-A4B7-C2497933D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0130" y="3424963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79497123-1128-4478-8F9E-5E31BD54A1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0130" y="3762823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67DF4FAC-E9AA-4F7C-B482-178AEF72E4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0130" y="4312435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9A20ACD0-DC10-4ED1-B7E0-60C6B8F450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50130" y="4650295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3D3C5426-2C85-4C2E-B0BD-4220616FCC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50130" y="5253073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998919EA-561D-4991-856B-C98AFCB19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0130" y="5590933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62424A79-48BA-4858-AF15-7372F7F105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79231" y="1574966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1D447F5B-80EA-497D-AA1D-DD3C6BB539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9231" y="1912826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C7AC752-B563-43F1-B875-7216E9902D6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79231" y="2514352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A5E8293D-BB96-4E02-A5C6-F70D35C1F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79231" y="2852212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8438E67E-BBB0-4E73-8AA8-1AB3943C49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9231" y="3424963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18983759-EA5A-44E5-B519-BF9184F844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31" y="3762823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B03717EB-1B0E-4D72-814C-16B2135DE9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31" y="4312435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C0EA8A55-A193-4401-832A-FCDC1B4649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79231" y="4650295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18967966-2CC7-49EC-856A-6A95F25DE0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79231" y="5253073"/>
            <a:ext cx="3407570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3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94563EDB-19D3-4C6D-B26E-6D7BE8AC5F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79231" y="5590933"/>
            <a:ext cx="3407570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9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2286CEB-5B18-4C2E-9F66-09CDC3D497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F0BEA854-1F59-6B4E-BE2C-B62D3E9FE2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bg>
      <p:bgPr>
        <a:gradFill>
          <a:gsLst>
            <a:gs pos="0">
              <a:srgbClr val="0F5F7E"/>
            </a:gs>
            <a:gs pos="100000">
              <a:srgbClr val="008CB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646F9CB1-E938-4F8E-89F1-960957E6A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30514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1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Click to add title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3658727-198C-421F-BB93-91D517DA702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57200" y="3051018"/>
            <a:ext cx="1501902" cy="2695027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2B44EA8-E4B7-42DC-8510-EDBDE8B42A2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139353" y="3051018"/>
            <a:ext cx="1501902" cy="2695027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buFont typeface="Arial" panose="020B0604020202020204" pitchFamily="34" charset="0"/>
              <a:buChar char="•"/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ECBA1A4-D8C8-4096-B94C-E98FFD85186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821507" y="3051018"/>
            <a:ext cx="1501902" cy="2695027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184D3AA-7F1B-4107-BD86-35E3AEA555B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503660" y="3051018"/>
            <a:ext cx="1501902" cy="2695027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9E9A31C-410C-4369-93D4-CF4516E8070E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185812" y="3051018"/>
            <a:ext cx="1501902" cy="2695027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9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82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D2E438-99F4-4AC6-86B3-E574835ED04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1" y="2313187"/>
            <a:ext cx="1501901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7652F50-460B-427E-8D76-62B5DDB01FD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9354" y="2313187"/>
            <a:ext cx="1501901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65FA49-5189-44D6-8CEC-666A44261D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21050" y="2313187"/>
            <a:ext cx="1501901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0B04945-45F5-43A9-86BB-C6A92BA86F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03661" y="2313187"/>
            <a:ext cx="1501901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66B3C3F-BD02-45AE-AA14-AABD86125D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84899" y="2313187"/>
            <a:ext cx="1501901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FBECE6-9CF4-8B40-963D-6CB49E4E0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49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sub-title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1663200"/>
            <a:ext cx="8229600" cy="4215600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6BAEE3B-760C-0044-A505-5ED09B1DAB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5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with 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77EB4C-F4AE-6647-B38B-55514C8AE0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139739"/>
            <a:ext cx="3412090" cy="410233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FontTx/>
              <a:buNone/>
              <a:defRPr sz="825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section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sub-title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0" y="1663200"/>
            <a:ext cx="8229600" cy="4226400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201DC-C729-A54B-B0EA-CFC4139B3E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39738"/>
            <a:ext cx="377687" cy="17391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F99187D-277F-BF40-9F06-DEDC9DF847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6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orient="horz" pos="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/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sub-title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1" y="2108779"/>
            <a:ext cx="4016828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669972" y="2108779"/>
            <a:ext cx="4016828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CCFAE-5843-4CB1-AF0A-26B66166EC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00" y="1524002"/>
            <a:ext cx="4017169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A104E86-878D-45D4-9F55-5F00849653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69972" y="1524002"/>
            <a:ext cx="4017169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AB9E952-46C2-DC46-B5FD-42B82CE6BD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8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sub-title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1" y="2108779"/>
            <a:ext cx="2611142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5154" y="2108779"/>
            <a:ext cx="2611646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266178" y="2108779"/>
            <a:ext cx="2611646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000B0D-FAC8-4A63-8815-AEF50D90AFB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01" y="1524002"/>
            <a:ext cx="261114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90BB7C2-68DF-4C5F-B8A5-D69D0EAFC7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65926" y="1524002"/>
            <a:ext cx="261114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9DFEF2A-58FC-4BAD-AF5F-5732E27B84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75659" y="1524002"/>
            <a:ext cx="261114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9B01531-27BE-3040-8AA4-E7A5DE7269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6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sub-title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1" y="2108779"/>
            <a:ext cx="1961615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BB7819F-0E8B-415E-B16D-70EBC1B2C7B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543167" y="2108779"/>
            <a:ext cx="1961615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3E898B9-6567-4C9A-8485-2C335912498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629134" y="2108779"/>
            <a:ext cx="1961615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0628B41-06E7-428D-B2D9-1BA1187BFCD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715101" y="2108779"/>
            <a:ext cx="1961615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BDFC3D2-6414-4834-A08A-B7D0F0F01C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01" y="1524002"/>
            <a:ext cx="196161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2BFCC6-AC9F-4E93-81A0-3ED3AB3E20E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543167" y="1524002"/>
            <a:ext cx="196161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FD7484E-340B-4F81-B86A-62C5E95E4CF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629133" y="1524002"/>
            <a:ext cx="196161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800CF2-BFB7-4B5F-BDD1-FE16496672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715099" y="1524002"/>
            <a:ext cx="196161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CDABBF1D-C542-204F-89C6-18FD14C23D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34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sub-title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1" y="2108779"/>
            <a:ext cx="4016828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AF3CC-521A-446F-99A7-04C464EB0BE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69632" y="1524002"/>
            <a:ext cx="4017169" cy="4350671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A27E7F5-8958-44D4-AD43-19F01C809F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01" y="1524002"/>
            <a:ext cx="4016828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C4305B6-8D14-474B-9DA3-20D97A90F1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23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66C643-40F3-483E-8046-AFCC63C2D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9144000" cy="6852052"/>
          </a:xfrm>
          <a:prstGeom prst="rect">
            <a:avLst/>
          </a:prstGeom>
        </p:spPr>
      </p:pic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F2B69CC-26B8-4B8E-BBDE-7AFA698148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3876967" cy="6858000"/>
          </a:xfrm>
          <a:custGeom>
            <a:avLst/>
            <a:gdLst>
              <a:gd name="connsiteX0" fmla="*/ 0 w 5169289"/>
              <a:gd name="connsiteY0" fmla="*/ 0 h 6858000"/>
              <a:gd name="connsiteX1" fmla="*/ 2457881 w 5169289"/>
              <a:gd name="connsiteY1" fmla="*/ 0 h 6858000"/>
              <a:gd name="connsiteX2" fmla="*/ 5169289 w 5169289"/>
              <a:gd name="connsiteY2" fmla="*/ 6858000 h 6858000"/>
              <a:gd name="connsiteX3" fmla="*/ 2133271 w 5169289"/>
              <a:gd name="connsiteY3" fmla="*/ 6858000 h 6858000"/>
              <a:gd name="connsiteX4" fmla="*/ 0 w 5169289"/>
              <a:gd name="connsiteY4" fmla="*/ 5177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9289" h="6858000">
                <a:moveTo>
                  <a:pt x="0" y="0"/>
                </a:moveTo>
                <a:lnTo>
                  <a:pt x="2457881" y="0"/>
                </a:lnTo>
                <a:lnTo>
                  <a:pt x="5169289" y="6858000"/>
                </a:lnTo>
                <a:lnTo>
                  <a:pt x="2133271" y="6858000"/>
                </a:lnTo>
                <a:lnTo>
                  <a:pt x="0" y="51774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25E8838-ACD5-474B-90EC-26C2E54E8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3078863"/>
            <a:ext cx="27432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9" name="Text Placeholder 36">
            <a:extLst>
              <a:ext uri="{FF2B5EF4-FFF2-40B4-BE49-F238E27FC236}">
                <a16:creationId xmlns:a16="http://schemas.microsoft.com/office/drawing/2014/main" id="{7FA01587-6051-0946-99CB-CA48355C1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480" y="4349320"/>
            <a:ext cx="2741983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sp>
        <p:nvSpPr>
          <p:cNvPr id="7" name="Graphic 7">
            <a:extLst>
              <a:ext uri="{FF2B5EF4-FFF2-40B4-BE49-F238E27FC236}">
                <a16:creationId xmlns:a16="http://schemas.microsoft.com/office/drawing/2014/main" id="{F2F34853-1E04-4CBC-9618-6C1E67B88C9C}"/>
              </a:ext>
            </a:extLst>
          </p:cNvPr>
          <p:cNvSpPr/>
          <p:nvPr userDrawn="1"/>
        </p:nvSpPr>
        <p:spPr>
          <a:xfrm>
            <a:off x="0" y="3386708"/>
            <a:ext cx="5685457" cy="3471292"/>
          </a:xfrm>
          <a:custGeom>
            <a:avLst/>
            <a:gdLst>
              <a:gd name="connsiteX0" fmla="*/ 0 w 7580609"/>
              <a:gd name="connsiteY0" fmla="*/ 2989421 h 3471292"/>
              <a:gd name="connsiteX1" fmla="*/ 0 w 7580609"/>
              <a:gd name="connsiteY1" fmla="*/ 3476699 h 3471292"/>
              <a:gd name="connsiteX2" fmla="*/ 4752210 w 7580609"/>
              <a:gd name="connsiteY2" fmla="*/ 3476699 h 3471292"/>
              <a:gd name="connsiteX3" fmla="*/ 7587963 w 7580609"/>
              <a:gd name="connsiteY3" fmla="*/ 0 h 347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609" h="3471292">
                <a:moveTo>
                  <a:pt x="0" y="2989421"/>
                </a:moveTo>
                <a:lnTo>
                  <a:pt x="0" y="3476699"/>
                </a:lnTo>
                <a:lnTo>
                  <a:pt x="4752210" y="3476699"/>
                </a:lnTo>
                <a:lnTo>
                  <a:pt x="758796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87000"/>
                </a:schemeClr>
              </a:gs>
              <a:gs pos="100000">
                <a:srgbClr val="50B39E">
                  <a:alpha val="95000"/>
                </a:srgbClr>
              </a:gs>
            </a:gsLst>
            <a:lin ang="10800000" scaled="1"/>
            <a:tileRect/>
          </a:gradFill>
          <a:ln w="108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1F1877A-7EB3-8244-B10B-253DF92499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52562" y="1879828"/>
            <a:ext cx="2964317" cy="5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5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sub-title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669972" y="2108779"/>
            <a:ext cx="4016828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3049D75-CC3B-4AB5-A696-6B399CBC786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6861" y="1524002"/>
            <a:ext cx="4017169" cy="4350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49CF5B-EDC2-42C1-9055-6769A86CC7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69972" y="1524002"/>
            <a:ext cx="4016828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2654437-04E6-E247-9505-0CC6C85563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00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sub-title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1" y="4383315"/>
            <a:ext cx="2611142" cy="1495198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5154" y="4383315"/>
            <a:ext cx="2611646" cy="1495198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266178" y="4383315"/>
            <a:ext cx="2611646" cy="1495198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6B9B54-2DB3-47D6-ADDB-77D065EFB7D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57201" y="1524002"/>
            <a:ext cx="2611142" cy="264544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/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/>
            </a:lvl3pPr>
            <a:lvl4pPr marL="685800" indent="-173831">
              <a:defRPr sz="1050"/>
            </a:lvl4pPr>
            <a:lvl5pPr marL="859631" indent="-173831">
              <a:defRPr sz="1050"/>
            </a:lvl5pPr>
          </a:lstStyle>
          <a:p>
            <a:pPr lvl="0"/>
            <a:r>
              <a:rPr lang="en-GB" noProof="0" dirty="0"/>
              <a:t>Click to insert object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3714E44-0209-4445-913B-F0B8A5E7C92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075154" y="1524002"/>
            <a:ext cx="2611646" cy="264544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/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/>
            </a:lvl3pPr>
            <a:lvl4pPr marL="685800" indent="-173831">
              <a:defRPr sz="1050"/>
            </a:lvl4pPr>
            <a:lvl5pPr marL="859631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insert object</a:t>
            </a:r>
          </a:p>
          <a:p>
            <a:pPr lvl="4"/>
            <a:endParaRPr lang="en-GB" noProof="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CAAD208-8173-4FC0-A08E-6D1F9231BA4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266178" y="1524002"/>
            <a:ext cx="2611646" cy="264544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defRPr sz="1200"/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/>
            </a:lvl3pPr>
            <a:lvl4pPr marL="685800" indent="-173831">
              <a:defRPr sz="1050"/>
            </a:lvl4pPr>
            <a:lvl5pPr marL="859631" indent="-173831">
              <a:defRPr sz="1050"/>
            </a:lvl5pPr>
          </a:lstStyle>
          <a:p>
            <a:pPr lvl="0"/>
            <a:r>
              <a:rPr lang="en-GB" noProof="0" dirty="0"/>
              <a:t>Click to insert object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09B484-00B0-164D-982C-9DD010A9A8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6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Picture 7" descr="A picture containing display&#10;&#10;Description automatically generated">
            <a:extLst>
              <a:ext uri="{FF2B5EF4-FFF2-40B4-BE49-F238E27FC236}">
                <a16:creationId xmlns:a16="http://schemas.microsoft.com/office/drawing/2014/main" id="{497C2969-F1A4-4ABF-8D92-F22FEE4472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8093" y="1541661"/>
            <a:ext cx="5087816" cy="510477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6A8DF81-97F1-49A5-A2DB-E7C6F23FC12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821781" y="1938567"/>
            <a:ext cx="3500438" cy="2628900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insert picture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FF89316-54F3-6F4C-951F-5A556A17C3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6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Jo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sub-title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FCE888F-50D7-4413-975C-EA337A88738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" y="1657350"/>
            <a:ext cx="1321594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insert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AD79F0C-D8CE-4E81-BD91-56122A96B5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64519" y="1657351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A9C0423-46BD-49ED-B6D7-71E431170D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64519" y="1967619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BA2893E-E9BB-488B-BF10-6CC74C52C1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64519" y="2277887"/>
            <a:ext cx="1149057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Description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E1F867D-0103-4F12-954D-205F926520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293813" y="1657350"/>
            <a:ext cx="1321594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insert picture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8647B87-B4C9-42A9-9EA4-7AF4583ECA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01131" y="1657351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7AD56F9-378E-430D-A02F-B42EAD8E5D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1131" y="1967619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6FF5877-CBAB-4478-986F-3573A0058A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01131" y="2277887"/>
            <a:ext cx="1149057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Description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F40B4C-982F-4AB2-935F-295BE83E259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30425" y="1657350"/>
            <a:ext cx="1321594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insert picture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95DD8E1-FA95-48D0-AEE2-F57F2AFF60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37743" y="1657351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ED88D0B-E6A4-4CE0-AC06-69810F28F1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37743" y="1967619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A66B2CFF-5688-4B3D-BB74-F59BFB8171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37743" y="2277887"/>
            <a:ext cx="1149057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Description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99CCE435-91B0-4BA8-909C-84A681A09FB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3894318"/>
            <a:ext cx="1321594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insert picture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5A091F7-3DCB-47BC-B107-BF09A8FEE4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64519" y="3894319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DEF6A02-7F1B-4BE7-BA4D-A8210D4602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4519" y="4204587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2844D631-F40B-4199-A5E6-CB6FE8F334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64519" y="4514855"/>
            <a:ext cx="1149057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Description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02436CF3-00B1-4417-9B89-2E18ED97926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293813" y="3894318"/>
            <a:ext cx="1321594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insert picture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78FBD4-DA96-4281-9CA6-A467EDED5A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01131" y="3894319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69B6F42-052F-45C1-96F2-5FE64835451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01131" y="4204587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54FEE6EF-4B51-4BDF-BA51-358BE285226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01131" y="4514855"/>
            <a:ext cx="1149057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Description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4749ABEF-91BD-402B-8E24-9195D243C94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30425" y="3894318"/>
            <a:ext cx="1321594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/>
              <a:t>Click to insert picture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6624725-D93D-423A-BCF2-B1A78F18CB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37743" y="3894319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05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5CA8432-ED07-4939-B8CC-705664AFF7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37743" y="4204587"/>
            <a:ext cx="1149057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6FC264D1-1261-4761-A3E9-B6E36AD755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37743" y="4514855"/>
            <a:ext cx="1149057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825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Description</a:t>
            </a:r>
          </a:p>
        </p:txBody>
      </p:sp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20FE3F88-9DD0-0E4E-9F7A-ADE3A5FA57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94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7201" y="4276449"/>
            <a:ext cx="2611142" cy="1596031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5154" y="4276449"/>
            <a:ext cx="2611646" cy="1596031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266178" y="4276449"/>
            <a:ext cx="2611646" cy="1596031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105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0237C-5B3A-423F-9E49-E8750E4FBF8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41C0DD-30CA-4397-B0C4-E430873EAE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01" y="3691671"/>
            <a:ext cx="261114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5AAB74-40A5-48A1-AF34-6DF318983D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66682" y="3691671"/>
            <a:ext cx="261114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76FE14-EFAA-45A1-996A-3F09F63B64E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75154" y="3691671"/>
            <a:ext cx="261114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67EFF184-8D47-4F41-BCBE-CE124C24C2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9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81800"/>
            <a:ext cx="9144000" cy="76200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54CC3FC-7ECA-453F-B21F-57BB3524A00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9144000" cy="5867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2768780-3BAA-4C46-AD72-7B97341143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12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E5166B-EDCB-483E-97A0-84908C4F893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507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57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2A76D2-0A07-4012-9496-0C6FC98C1861}"/>
              </a:ext>
            </a:extLst>
          </p:cNvPr>
          <p:cNvSpPr/>
          <p:nvPr userDrawn="1"/>
        </p:nvSpPr>
        <p:spPr>
          <a:xfrm>
            <a:off x="-1" y="1"/>
            <a:ext cx="9144001" cy="6871266"/>
          </a:xfrm>
          <a:custGeom>
            <a:avLst/>
            <a:gdLst>
              <a:gd name="connsiteX0" fmla="*/ 0 w 12192001"/>
              <a:gd name="connsiteY0" fmla="*/ 0 h 6860633"/>
              <a:gd name="connsiteX1" fmla="*/ 12192001 w 12192001"/>
              <a:gd name="connsiteY1" fmla="*/ 0 h 6860633"/>
              <a:gd name="connsiteX2" fmla="*/ 12192001 w 12192001"/>
              <a:gd name="connsiteY2" fmla="*/ 6860633 h 6860633"/>
              <a:gd name="connsiteX3" fmla="*/ 0 w 12192001"/>
              <a:gd name="connsiteY3" fmla="*/ 6860633 h 6860633"/>
              <a:gd name="connsiteX4" fmla="*/ 0 w 12192001"/>
              <a:gd name="connsiteY4" fmla="*/ 0 h 6860633"/>
              <a:gd name="connsiteX0" fmla="*/ 0 w 12192001"/>
              <a:gd name="connsiteY0" fmla="*/ 0 h 6871266"/>
              <a:gd name="connsiteX1" fmla="*/ 12192001 w 12192001"/>
              <a:gd name="connsiteY1" fmla="*/ 0 h 6871266"/>
              <a:gd name="connsiteX2" fmla="*/ 12181368 w 12192001"/>
              <a:gd name="connsiteY2" fmla="*/ 6871266 h 6871266"/>
              <a:gd name="connsiteX3" fmla="*/ 0 w 12192001"/>
              <a:gd name="connsiteY3" fmla="*/ 6860633 h 6871266"/>
              <a:gd name="connsiteX4" fmla="*/ 0 w 12192001"/>
              <a:gd name="connsiteY4" fmla="*/ 0 h 687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6871266">
                <a:moveTo>
                  <a:pt x="0" y="0"/>
                </a:moveTo>
                <a:lnTo>
                  <a:pt x="12192001" y="0"/>
                </a:lnTo>
                <a:cubicBezTo>
                  <a:pt x="12188457" y="2290422"/>
                  <a:pt x="12184912" y="4580844"/>
                  <a:pt x="12181368" y="6871266"/>
                </a:cubicBezTo>
                <a:lnTo>
                  <a:pt x="0" y="686063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5000">
                <a:srgbClr val="0F5F7E"/>
              </a:gs>
              <a:gs pos="35000">
                <a:schemeClr val="accent1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A524A99-4FA6-4820-961E-79896EC97A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5596331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</a:t>
            </a:r>
            <a:r>
              <a:rPr lang="en-GB" noProof="0" dirty="0"/>
              <a:t>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5885" y="2877181"/>
            <a:ext cx="2960915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20"/>
              </a:lnSpc>
              <a:buNone/>
              <a:defRPr sz="135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84482" y="2806366"/>
            <a:ext cx="311849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53E89B-F2D1-254D-BB47-05F5DB65C8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98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/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586F9F-5BA4-A74E-AAFE-C4A4B340DE72}"/>
              </a:ext>
            </a:extLst>
          </p:cNvPr>
          <p:cNvSpPr/>
          <p:nvPr userDrawn="1"/>
        </p:nvSpPr>
        <p:spPr>
          <a:xfrm>
            <a:off x="0" y="1"/>
            <a:ext cx="9144001" cy="6860633"/>
          </a:xfrm>
          <a:prstGeom prst="rect">
            <a:avLst/>
          </a:prstGeom>
          <a:gradFill flip="none" rotWithShape="1">
            <a:gsLst>
              <a:gs pos="72000">
                <a:srgbClr val="0F5F7E"/>
              </a:gs>
              <a:gs pos="24000">
                <a:schemeClr val="accent1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723" y="2862893"/>
            <a:ext cx="2960915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20"/>
              </a:lnSpc>
              <a:buNone/>
              <a:defRPr sz="135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49320" y="2806366"/>
            <a:ext cx="311849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CA817B09-FA85-4201-96DA-9D22BA6F48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76283" y="-2634"/>
            <a:ext cx="5670934" cy="686982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  <a:gd name="connsiteX0" fmla="*/ 0 w 8317836"/>
              <a:gd name="connsiteY0" fmla="*/ 0 h 6858000"/>
              <a:gd name="connsiteX1" fmla="*/ 8291377 w 8317836"/>
              <a:gd name="connsiteY1" fmla="*/ 0 h 6858000"/>
              <a:gd name="connsiteX2" fmla="*/ 8317836 w 8317836"/>
              <a:gd name="connsiteY2" fmla="*/ 6848601 h 6858000"/>
              <a:gd name="connsiteX3" fmla="*/ 0 w 8317836"/>
              <a:gd name="connsiteY3" fmla="*/ 6858000 h 6858000"/>
              <a:gd name="connsiteX4" fmla="*/ 0 w 8317836"/>
              <a:gd name="connsiteY4" fmla="*/ 0 h 6858000"/>
              <a:gd name="connsiteX0" fmla="*/ 0 w 8317836"/>
              <a:gd name="connsiteY0" fmla="*/ 0 h 6848601"/>
              <a:gd name="connsiteX1" fmla="*/ 8291377 w 8317836"/>
              <a:gd name="connsiteY1" fmla="*/ 0 h 6848601"/>
              <a:gd name="connsiteX2" fmla="*/ 8317836 w 8317836"/>
              <a:gd name="connsiteY2" fmla="*/ 6848601 h 6848601"/>
              <a:gd name="connsiteX3" fmla="*/ 3115036 w 8317836"/>
              <a:gd name="connsiteY3" fmla="*/ 6845968 h 6848601"/>
              <a:gd name="connsiteX4" fmla="*/ 0 w 8317836"/>
              <a:gd name="connsiteY4" fmla="*/ 0 h 6848601"/>
              <a:gd name="connsiteX0" fmla="*/ 0 w 8317836"/>
              <a:gd name="connsiteY0" fmla="*/ 0 h 6848601"/>
              <a:gd name="connsiteX1" fmla="*/ 8291377 w 8317836"/>
              <a:gd name="connsiteY1" fmla="*/ 0 h 6848601"/>
              <a:gd name="connsiteX2" fmla="*/ 8317836 w 8317836"/>
              <a:gd name="connsiteY2" fmla="*/ 6848601 h 6848601"/>
              <a:gd name="connsiteX3" fmla="*/ 3088298 w 8317836"/>
              <a:gd name="connsiteY3" fmla="*/ 6845968 h 6848601"/>
              <a:gd name="connsiteX4" fmla="*/ 0 w 8317836"/>
              <a:gd name="connsiteY4" fmla="*/ 0 h 6848601"/>
              <a:gd name="connsiteX0" fmla="*/ 0 w 8304466"/>
              <a:gd name="connsiteY0" fmla="*/ 0 h 6848601"/>
              <a:gd name="connsiteX1" fmla="*/ 8291377 w 8304466"/>
              <a:gd name="connsiteY1" fmla="*/ 0 h 6848601"/>
              <a:gd name="connsiteX2" fmla="*/ 8304466 w 8304466"/>
              <a:gd name="connsiteY2" fmla="*/ 6848601 h 6848601"/>
              <a:gd name="connsiteX3" fmla="*/ 3088298 w 8304466"/>
              <a:gd name="connsiteY3" fmla="*/ 6845968 h 6848601"/>
              <a:gd name="connsiteX4" fmla="*/ 0 w 8304466"/>
              <a:gd name="connsiteY4" fmla="*/ 0 h 6848601"/>
              <a:gd name="connsiteX0" fmla="*/ 0 w 8330971"/>
              <a:gd name="connsiteY0" fmla="*/ 0 h 6864504"/>
              <a:gd name="connsiteX1" fmla="*/ 8291377 w 8330971"/>
              <a:gd name="connsiteY1" fmla="*/ 0 h 6864504"/>
              <a:gd name="connsiteX2" fmla="*/ 8330971 w 8330971"/>
              <a:gd name="connsiteY2" fmla="*/ 6864504 h 6864504"/>
              <a:gd name="connsiteX3" fmla="*/ 3088298 w 8330971"/>
              <a:gd name="connsiteY3" fmla="*/ 6845968 h 6864504"/>
              <a:gd name="connsiteX4" fmla="*/ 0 w 8330971"/>
              <a:gd name="connsiteY4" fmla="*/ 0 h 6864504"/>
              <a:gd name="connsiteX0" fmla="*/ 0 w 8330971"/>
              <a:gd name="connsiteY0" fmla="*/ 0 h 6864504"/>
              <a:gd name="connsiteX1" fmla="*/ 8309049 w 8330971"/>
              <a:gd name="connsiteY1" fmla="*/ 15902 h 6864504"/>
              <a:gd name="connsiteX2" fmla="*/ 8330971 w 8330971"/>
              <a:gd name="connsiteY2" fmla="*/ 6864504 h 6864504"/>
              <a:gd name="connsiteX3" fmla="*/ 3088298 w 8330971"/>
              <a:gd name="connsiteY3" fmla="*/ 6845968 h 6864504"/>
              <a:gd name="connsiteX4" fmla="*/ 0 w 8330971"/>
              <a:gd name="connsiteY4" fmla="*/ 0 h 6864504"/>
              <a:gd name="connsiteX0" fmla="*/ 0 w 8330971"/>
              <a:gd name="connsiteY0" fmla="*/ 0 h 6869822"/>
              <a:gd name="connsiteX1" fmla="*/ 8309049 w 8330971"/>
              <a:gd name="connsiteY1" fmla="*/ 15902 h 6869822"/>
              <a:gd name="connsiteX2" fmla="*/ 8330971 w 8330971"/>
              <a:gd name="connsiteY2" fmla="*/ 6864504 h 6869822"/>
              <a:gd name="connsiteX3" fmla="*/ 3070629 w 8330971"/>
              <a:gd name="connsiteY3" fmla="*/ 6869822 h 6869822"/>
              <a:gd name="connsiteX4" fmla="*/ 0 w 8330971"/>
              <a:gd name="connsiteY4" fmla="*/ 0 h 6869822"/>
              <a:gd name="connsiteX0" fmla="*/ 0 w 8330971"/>
              <a:gd name="connsiteY0" fmla="*/ 0 h 6869822"/>
              <a:gd name="connsiteX1" fmla="*/ 8309049 w 8330971"/>
              <a:gd name="connsiteY1" fmla="*/ 15902 h 6869822"/>
              <a:gd name="connsiteX2" fmla="*/ 8330971 w 8330971"/>
              <a:gd name="connsiteY2" fmla="*/ 6864504 h 6869822"/>
              <a:gd name="connsiteX3" fmla="*/ 3035289 w 8330971"/>
              <a:gd name="connsiteY3" fmla="*/ 6869822 h 6869822"/>
              <a:gd name="connsiteX4" fmla="*/ 0 w 8330971"/>
              <a:gd name="connsiteY4" fmla="*/ 0 h 6869822"/>
              <a:gd name="connsiteX0" fmla="*/ 0 w 8330971"/>
              <a:gd name="connsiteY0" fmla="*/ 0 h 6869822"/>
              <a:gd name="connsiteX1" fmla="*/ 8291379 w 8330971"/>
              <a:gd name="connsiteY1" fmla="*/ 15902 h 6869822"/>
              <a:gd name="connsiteX2" fmla="*/ 8330971 w 8330971"/>
              <a:gd name="connsiteY2" fmla="*/ 6864504 h 6869822"/>
              <a:gd name="connsiteX3" fmla="*/ 3035289 w 8330971"/>
              <a:gd name="connsiteY3" fmla="*/ 6869822 h 6869822"/>
              <a:gd name="connsiteX4" fmla="*/ 0 w 8330971"/>
              <a:gd name="connsiteY4" fmla="*/ 0 h 6869822"/>
              <a:gd name="connsiteX0" fmla="*/ 0 w 8366312"/>
              <a:gd name="connsiteY0" fmla="*/ 0 h 6861870"/>
              <a:gd name="connsiteX1" fmla="*/ 8326720 w 8366312"/>
              <a:gd name="connsiteY1" fmla="*/ 7950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312"/>
              <a:gd name="connsiteY0" fmla="*/ 0 h 6861870"/>
              <a:gd name="connsiteX1" fmla="*/ 8344392 w 8366312"/>
              <a:gd name="connsiteY1" fmla="*/ 15901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312"/>
              <a:gd name="connsiteY0" fmla="*/ 0 h 6861870"/>
              <a:gd name="connsiteX1" fmla="*/ 8344392 w 8366312"/>
              <a:gd name="connsiteY1" fmla="*/ 15901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312"/>
              <a:gd name="connsiteY0" fmla="*/ 0 h 6861870"/>
              <a:gd name="connsiteX1" fmla="*/ 8344392 w 8366312"/>
              <a:gd name="connsiteY1" fmla="*/ 15901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563"/>
              <a:gd name="connsiteY0" fmla="*/ 0 h 6861870"/>
              <a:gd name="connsiteX1" fmla="*/ 8353228 w 8366563"/>
              <a:gd name="connsiteY1" fmla="*/ 15901 h 6861870"/>
              <a:gd name="connsiteX2" fmla="*/ 8366312 w 8366563"/>
              <a:gd name="connsiteY2" fmla="*/ 6856552 h 6861870"/>
              <a:gd name="connsiteX3" fmla="*/ 3070630 w 8366563"/>
              <a:gd name="connsiteY3" fmla="*/ 6861870 h 6861870"/>
              <a:gd name="connsiteX4" fmla="*/ 0 w 8366563"/>
              <a:gd name="connsiteY4" fmla="*/ 0 h 6861870"/>
              <a:gd name="connsiteX0" fmla="*/ 0 w 8366563"/>
              <a:gd name="connsiteY0" fmla="*/ 2 h 6861872"/>
              <a:gd name="connsiteX1" fmla="*/ 8353228 w 8366563"/>
              <a:gd name="connsiteY1" fmla="*/ 0 h 6861872"/>
              <a:gd name="connsiteX2" fmla="*/ 8366312 w 8366563"/>
              <a:gd name="connsiteY2" fmla="*/ 6856554 h 6861872"/>
              <a:gd name="connsiteX3" fmla="*/ 3070630 w 8366563"/>
              <a:gd name="connsiteY3" fmla="*/ 6861872 h 6861872"/>
              <a:gd name="connsiteX4" fmla="*/ 0 w 8366563"/>
              <a:gd name="connsiteY4" fmla="*/ 2 h 6861872"/>
              <a:gd name="connsiteX0" fmla="*/ 0 w 8384234"/>
              <a:gd name="connsiteY0" fmla="*/ 0 h 6885724"/>
              <a:gd name="connsiteX1" fmla="*/ 8370899 w 8384234"/>
              <a:gd name="connsiteY1" fmla="*/ 23852 h 6885724"/>
              <a:gd name="connsiteX2" fmla="*/ 8383983 w 8384234"/>
              <a:gd name="connsiteY2" fmla="*/ 6880406 h 6885724"/>
              <a:gd name="connsiteX3" fmla="*/ 3088301 w 8384234"/>
              <a:gd name="connsiteY3" fmla="*/ 6885724 h 6885724"/>
              <a:gd name="connsiteX4" fmla="*/ 0 w 8384234"/>
              <a:gd name="connsiteY4" fmla="*/ 0 h 6885724"/>
              <a:gd name="connsiteX0" fmla="*/ 0 w 8401905"/>
              <a:gd name="connsiteY0" fmla="*/ 0 h 6869821"/>
              <a:gd name="connsiteX1" fmla="*/ 8388570 w 8401905"/>
              <a:gd name="connsiteY1" fmla="*/ 7949 h 6869821"/>
              <a:gd name="connsiteX2" fmla="*/ 8401654 w 8401905"/>
              <a:gd name="connsiteY2" fmla="*/ 6864503 h 6869821"/>
              <a:gd name="connsiteX3" fmla="*/ 3105972 w 8401905"/>
              <a:gd name="connsiteY3" fmla="*/ 6869821 h 6869821"/>
              <a:gd name="connsiteX4" fmla="*/ 0 w 8401905"/>
              <a:gd name="connsiteY4" fmla="*/ 0 h 6869821"/>
              <a:gd name="connsiteX0" fmla="*/ 0 w 8401905"/>
              <a:gd name="connsiteY0" fmla="*/ 0 h 6869821"/>
              <a:gd name="connsiteX1" fmla="*/ 8388570 w 8401905"/>
              <a:gd name="connsiteY1" fmla="*/ 7949 h 6869821"/>
              <a:gd name="connsiteX2" fmla="*/ 8401654 w 8401905"/>
              <a:gd name="connsiteY2" fmla="*/ 6864503 h 6869821"/>
              <a:gd name="connsiteX3" fmla="*/ 3105972 w 8401905"/>
              <a:gd name="connsiteY3" fmla="*/ 6869821 h 6869821"/>
              <a:gd name="connsiteX4" fmla="*/ 0 w 8401905"/>
              <a:gd name="connsiteY4" fmla="*/ 0 h 6869821"/>
              <a:gd name="connsiteX0" fmla="*/ 0 w 8401905"/>
              <a:gd name="connsiteY0" fmla="*/ 2 h 6869823"/>
              <a:gd name="connsiteX1" fmla="*/ 8388570 w 8401905"/>
              <a:gd name="connsiteY1" fmla="*/ 0 h 6869823"/>
              <a:gd name="connsiteX2" fmla="*/ 8401654 w 8401905"/>
              <a:gd name="connsiteY2" fmla="*/ 6864505 h 6869823"/>
              <a:gd name="connsiteX3" fmla="*/ 3105972 w 8401905"/>
              <a:gd name="connsiteY3" fmla="*/ 6869823 h 6869823"/>
              <a:gd name="connsiteX4" fmla="*/ 0 w 8401905"/>
              <a:gd name="connsiteY4" fmla="*/ 2 h 686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1905" h="6869823">
                <a:moveTo>
                  <a:pt x="0" y="2"/>
                </a:moveTo>
                <a:lnTo>
                  <a:pt x="8388570" y="0"/>
                </a:lnTo>
                <a:cubicBezTo>
                  <a:pt x="8413547" y="2227207"/>
                  <a:pt x="8394347" y="4581638"/>
                  <a:pt x="8401654" y="6864505"/>
                </a:cubicBezTo>
                <a:lnTo>
                  <a:pt x="3105972" y="6869823"/>
                </a:lnTo>
                <a:lnTo>
                  <a:pt x="0" y="2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835815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2">
    <p:bg>
      <p:bgPr>
        <a:gradFill>
          <a:gsLst>
            <a:gs pos="0">
              <a:schemeClr val="accent4">
                <a:lumMod val="50000"/>
              </a:schemeClr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2ACBB-FFB3-4FB4-82D9-A6B5CFC8C9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65960" y="2743995"/>
            <a:ext cx="5212080" cy="1370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</a:t>
            </a:r>
            <a:r>
              <a:rPr lang="en-US" dirty="0"/>
              <a:t> to add quote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A668F-E042-4245-BFFC-99711CD3DE06}"/>
              </a:ext>
            </a:extLst>
          </p:cNvPr>
          <p:cNvGrpSpPr/>
          <p:nvPr userDrawn="1"/>
        </p:nvGrpSpPr>
        <p:grpSpPr>
          <a:xfrm flipV="1">
            <a:off x="5557854" y="0"/>
            <a:ext cx="3586146" cy="6852478"/>
            <a:chOff x="7410472" y="0"/>
            <a:chExt cx="4781528" cy="6852478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7CE82E8-D52F-D643-B039-2EAF4FA0EE45}"/>
                </a:ext>
              </a:extLst>
            </p:cNvPr>
            <p:cNvSpPr/>
            <p:nvPr userDrawn="1"/>
          </p:nvSpPr>
          <p:spPr>
            <a:xfrm flipH="1">
              <a:off x="7931237" y="0"/>
              <a:ext cx="4260763" cy="6852478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52478">
                  <a:moveTo>
                    <a:pt x="0" y="1988378"/>
                  </a:moveTo>
                  <a:lnTo>
                    <a:pt x="2832100" y="7178"/>
                  </a:lnTo>
                  <a:lnTo>
                    <a:pt x="3180891" y="0"/>
                  </a:lnTo>
                  <a:lnTo>
                    <a:pt x="368300" y="6852478"/>
                  </a:lnTo>
                  <a:lnTo>
                    <a:pt x="0" y="6852478"/>
                  </a:lnTo>
                  <a:lnTo>
                    <a:pt x="0" y="1988378"/>
                  </a:lnTo>
                  <a:close/>
                </a:path>
              </a:pathLst>
            </a:custGeom>
            <a:gradFill>
              <a:gsLst>
                <a:gs pos="48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6241D4A-5D1C-824E-BC70-549704559605}"/>
                </a:ext>
              </a:extLst>
            </p:cNvPr>
            <p:cNvSpPr/>
            <p:nvPr userDrawn="1"/>
          </p:nvSpPr>
          <p:spPr>
            <a:xfrm flipH="1">
              <a:off x="7410472" y="13528"/>
              <a:ext cx="4260763" cy="6825421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852478"/>
                <a:gd name="connsiteX1" fmla="*/ 1960294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971748"/>
                <a:gd name="connsiteX1" fmla="*/ 1960294 w 3180891"/>
                <a:gd name="connsiteY1" fmla="*/ 7178 h 6971748"/>
                <a:gd name="connsiteX2" fmla="*/ 3180891 w 3180891"/>
                <a:gd name="connsiteY2" fmla="*/ 0 h 6971748"/>
                <a:gd name="connsiteX3" fmla="*/ 1257779 w 3180891"/>
                <a:gd name="connsiteY3" fmla="*/ 6971748 h 6971748"/>
                <a:gd name="connsiteX4" fmla="*/ 0 w 3180891"/>
                <a:gd name="connsiteY4" fmla="*/ 6852478 h 6971748"/>
                <a:gd name="connsiteX5" fmla="*/ 0 w 3180891"/>
                <a:gd name="connsiteY5" fmla="*/ 1988378 h 6971748"/>
                <a:gd name="connsiteX0" fmla="*/ 0 w 4294212"/>
                <a:gd name="connsiteY0" fmla="*/ 4065656 h 6971748"/>
                <a:gd name="connsiteX1" fmla="*/ 3073615 w 4294212"/>
                <a:gd name="connsiteY1" fmla="*/ 7178 h 6971748"/>
                <a:gd name="connsiteX2" fmla="*/ 4294212 w 4294212"/>
                <a:gd name="connsiteY2" fmla="*/ 0 h 6971748"/>
                <a:gd name="connsiteX3" fmla="*/ 2371100 w 4294212"/>
                <a:gd name="connsiteY3" fmla="*/ 6971748 h 6971748"/>
                <a:gd name="connsiteX4" fmla="*/ 1113321 w 4294212"/>
                <a:gd name="connsiteY4" fmla="*/ 6852478 h 6971748"/>
                <a:gd name="connsiteX5" fmla="*/ 0 w 4294212"/>
                <a:gd name="connsiteY5" fmla="*/ 4065656 h 6971748"/>
                <a:gd name="connsiteX0" fmla="*/ 11781 w 4305993"/>
                <a:gd name="connsiteY0" fmla="*/ 4065656 h 6971748"/>
                <a:gd name="connsiteX1" fmla="*/ 3085396 w 4305993"/>
                <a:gd name="connsiteY1" fmla="*/ 7178 h 6971748"/>
                <a:gd name="connsiteX2" fmla="*/ 4305993 w 4305993"/>
                <a:gd name="connsiteY2" fmla="*/ 0 h 6971748"/>
                <a:gd name="connsiteX3" fmla="*/ 2382881 w 4305993"/>
                <a:gd name="connsiteY3" fmla="*/ 6971748 h 6971748"/>
                <a:gd name="connsiteX4" fmla="*/ 0 w 4305993"/>
                <a:gd name="connsiteY4" fmla="*/ 6822660 h 6971748"/>
                <a:gd name="connsiteX5" fmla="*/ 11781 w 4305993"/>
                <a:gd name="connsiteY5" fmla="*/ 4065656 h 6971748"/>
                <a:gd name="connsiteX0" fmla="*/ 11781 w 4305993"/>
                <a:gd name="connsiteY0" fmla="*/ 4065656 h 6822660"/>
                <a:gd name="connsiteX1" fmla="*/ 3085396 w 4305993"/>
                <a:gd name="connsiteY1" fmla="*/ 7178 h 6822660"/>
                <a:gd name="connsiteX2" fmla="*/ 4305993 w 4305993"/>
                <a:gd name="connsiteY2" fmla="*/ 0 h 6822660"/>
                <a:gd name="connsiteX3" fmla="*/ 2406444 w 4305993"/>
                <a:gd name="connsiteY3" fmla="*/ 6812721 h 6822660"/>
                <a:gd name="connsiteX4" fmla="*/ 0 w 4305993"/>
                <a:gd name="connsiteY4" fmla="*/ 6822660 h 6822660"/>
                <a:gd name="connsiteX5" fmla="*/ 11781 w 4305993"/>
                <a:gd name="connsiteY5" fmla="*/ 4065656 h 6822660"/>
                <a:gd name="connsiteX0" fmla="*/ 11781 w 3581451"/>
                <a:gd name="connsiteY0" fmla="*/ 4058478 h 6815482"/>
                <a:gd name="connsiteX1" fmla="*/ 3085396 w 3581451"/>
                <a:gd name="connsiteY1" fmla="*/ 0 h 6815482"/>
                <a:gd name="connsiteX2" fmla="*/ 3581451 w 3581451"/>
                <a:gd name="connsiteY2" fmla="*/ 2761 h 6815482"/>
                <a:gd name="connsiteX3" fmla="*/ 2406444 w 3581451"/>
                <a:gd name="connsiteY3" fmla="*/ 6805543 h 6815482"/>
                <a:gd name="connsiteX4" fmla="*/ 0 w 3581451"/>
                <a:gd name="connsiteY4" fmla="*/ 6815482 h 6815482"/>
                <a:gd name="connsiteX5" fmla="*/ 11781 w 3581451"/>
                <a:gd name="connsiteY5" fmla="*/ 4058478 h 6815482"/>
                <a:gd name="connsiteX0" fmla="*/ 11781 w 3581451"/>
                <a:gd name="connsiteY0" fmla="*/ 4055717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11781 w 3581451"/>
                <a:gd name="connsiteY5" fmla="*/ 4055717 h 6812721"/>
                <a:gd name="connsiteX0" fmla="*/ 612621 w 3581451"/>
                <a:gd name="connsiteY0" fmla="*/ 6282082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612621 w 3581451"/>
                <a:gd name="connsiteY5" fmla="*/ 6282082 h 6812721"/>
                <a:gd name="connsiteX0" fmla="*/ 0 w 2968830"/>
                <a:gd name="connsiteY0" fmla="*/ 6282082 h 6822660"/>
                <a:gd name="connsiteX1" fmla="*/ 2555243 w 2968830"/>
                <a:gd name="connsiteY1" fmla="*/ 17117 h 6822660"/>
                <a:gd name="connsiteX2" fmla="*/ 2968830 w 2968830"/>
                <a:gd name="connsiteY2" fmla="*/ 0 h 6822660"/>
                <a:gd name="connsiteX3" fmla="*/ 1793823 w 2968830"/>
                <a:gd name="connsiteY3" fmla="*/ 6802782 h 6822660"/>
                <a:gd name="connsiteX4" fmla="*/ 365216 w 2968830"/>
                <a:gd name="connsiteY4" fmla="*/ 6822660 h 6822660"/>
                <a:gd name="connsiteX5" fmla="*/ 0 w 2968830"/>
                <a:gd name="connsiteY5" fmla="*/ 6282082 h 6822660"/>
                <a:gd name="connsiteX0" fmla="*/ 0 w 3180891"/>
                <a:gd name="connsiteY0" fmla="*/ 6798916 h 6822660"/>
                <a:gd name="connsiteX1" fmla="*/ 2767304 w 3180891"/>
                <a:gd name="connsiteY1" fmla="*/ 17117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61414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  <a:gd name="connsiteX0" fmla="*/ 0 w 3180891"/>
                <a:gd name="connsiteY0" fmla="*/ 6798916 h 6822660"/>
                <a:gd name="connsiteX1" fmla="*/ 2843883 w 3180891"/>
                <a:gd name="connsiteY1" fmla="*/ 7178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84977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25421">
                  <a:moveTo>
                    <a:pt x="0" y="6801677"/>
                  </a:moveTo>
                  <a:lnTo>
                    <a:pt x="2784977" y="0"/>
                  </a:lnTo>
                  <a:lnTo>
                    <a:pt x="3180891" y="2761"/>
                  </a:lnTo>
                  <a:lnTo>
                    <a:pt x="2005884" y="6805543"/>
                  </a:lnTo>
                  <a:lnTo>
                    <a:pt x="577277" y="6825421"/>
                  </a:lnTo>
                  <a:lnTo>
                    <a:pt x="0" y="6801677"/>
                  </a:lnTo>
                  <a:close/>
                </a:path>
              </a:pathLst>
            </a:custGeom>
            <a:gradFill>
              <a:gsLst>
                <a:gs pos="83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9C891D-7608-4401-8BFA-7BB4BBDF004F}"/>
              </a:ext>
            </a:extLst>
          </p:cNvPr>
          <p:cNvSpPr/>
          <p:nvPr userDrawn="1"/>
        </p:nvSpPr>
        <p:spPr>
          <a:xfrm>
            <a:off x="0" y="-62994"/>
            <a:ext cx="2697656" cy="6542259"/>
          </a:xfrm>
          <a:custGeom>
            <a:avLst/>
            <a:gdLst>
              <a:gd name="connsiteX0" fmla="*/ 3596874 w 3596874"/>
              <a:gd name="connsiteY0" fmla="*/ 0 h 6542259"/>
              <a:gd name="connsiteX1" fmla="*/ 0 w 3596874"/>
              <a:gd name="connsiteY1" fmla="*/ 6542259 h 6542259"/>
              <a:gd name="connsiteX2" fmla="*/ 0 w 3596874"/>
              <a:gd name="connsiteY2" fmla="*/ 1641660 h 6542259"/>
              <a:gd name="connsiteX3" fmla="*/ 3129673 w 3596874"/>
              <a:gd name="connsiteY3" fmla="*/ 7178 h 6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874" h="6542259">
                <a:moveTo>
                  <a:pt x="3596874" y="0"/>
                </a:moveTo>
                <a:lnTo>
                  <a:pt x="0" y="6542259"/>
                </a:lnTo>
                <a:lnTo>
                  <a:pt x="0" y="1641660"/>
                </a:lnTo>
                <a:lnTo>
                  <a:pt x="3129673" y="7178"/>
                </a:lnTo>
                <a:close/>
              </a:path>
            </a:pathLst>
          </a:custGeom>
          <a:gradFill>
            <a:gsLst>
              <a:gs pos="48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7256B38-8013-6144-9D23-B533B43CDBCB}"/>
              </a:ext>
            </a:extLst>
          </p:cNvPr>
          <p:cNvSpPr/>
          <p:nvPr userDrawn="1"/>
        </p:nvSpPr>
        <p:spPr>
          <a:xfrm>
            <a:off x="-107343" y="-55817"/>
            <a:ext cx="3195572" cy="6825421"/>
          </a:xfrm>
          <a:custGeom>
            <a:avLst/>
            <a:gdLst>
              <a:gd name="connsiteX0" fmla="*/ 0 w 3175000"/>
              <a:gd name="connsiteY0" fmla="*/ 1981200 h 6845300"/>
              <a:gd name="connsiteX1" fmla="*/ 2832100 w 3175000"/>
              <a:gd name="connsiteY1" fmla="*/ 0 h 6845300"/>
              <a:gd name="connsiteX2" fmla="*/ 3175000 w 3175000"/>
              <a:gd name="connsiteY2" fmla="*/ 12700 h 6845300"/>
              <a:gd name="connsiteX3" fmla="*/ 368300 w 3175000"/>
              <a:gd name="connsiteY3" fmla="*/ 6845300 h 6845300"/>
              <a:gd name="connsiteX4" fmla="*/ 0 w 3175000"/>
              <a:gd name="connsiteY4" fmla="*/ 6845300 h 6845300"/>
              <a:gd name="connsiteX5" fmla="*/ 0 w 3175000"/>
              <a:gd name="connsiteY5" fmla="*/ 1981200 h 6845300"/>
              <a:gd name="connsiteX0" fmla="*/ 0 w 3180891"/>
              <a:gd name="connsiteY0" fmla="*/ 1988378 h 6852478"/>
              <a:gd name="connsiteX1" fmla="*/ 2832100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852478"/>
              <a:gd name="connsiteX1" fmla="*/ 1960294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971748"/>
              <a:gd name="connsiteX1" fmla="*/ 1960294 w 3180891"/>
              <a:gd name="connsiteY1" fmla="*/ 7178 h 6971748"/>
              <a:gd name="connsiteX2" fmla="*/ 3180891 w 3180891"/>
              <a:gd name="connsiteY2" fmla="*/ 0 h 6971748"/>
              <a:gd name="connsiteX3" fmla="*/ 1257779 w 3180891"/>
              <a:gd name="connsiteY3" fmla="*/ 6971748 h 6971748"/>
              <a:gd name="connsiteX4" fmla="*/ 0 w 3180891"/>
              <a:gd name="connsiteY4" fmla="*/ 6852478 h 6971748"/>
              <a:gd name="connsiteX5" fmla="*/ 0 w 3180891"/>
              <a:gd name="connsiteY5" fmla="*/ 1988378 h 6971748"/>
              <a:gd name="connsiteX0" fmla="*/ 0 w 4294212"/>
              <a:gd name="connsiteY0" fmla="*/ 4065656 h 6971748"/>
              <a:gd name="connsiteX1" fmla="*/ 3073615 w 4294212"/>
              <a:gd name="connsiteY1" fmla="*/ 7178 h 6971748"/>
              <a:gd name="connsiteX2" fmla="*/ 4294212 w 4294212"/>
              <a:gd name="connsiteY2" fmla="*/ 0 h 6971748"/>
              <a:gd name="connsiteX3" fmla="*/ 2371100 w 4294212"/>
              <a:gd name="connsiteY3" fmla="*/ 6971748 h 6971748"/>
              <a:gd name="connsiteX4" fmla="*/ 1113321 w 4294212"/>
              <a:gd name="connsiteY4" fmla="*/ 6852478 h 6971748"/>
              <a:gd name="connsiteX5" fmla="*/ 0 w 4294212"/>
              <a:gd name="connsiteY5" fmla="*/ 4065656 h 6971748"/>
              <a:gd name="connsiteX0" fmla="*/ 11781 w 4305993"/>
              <a:gd name="connsiteY0" fmla="*/ 4065656 h 6971748"/>
              <a:gd name="connsiteX1" fmla="*/ 3085396 w 4305993"/>
              <a:gd name="connsiteY1" fmla="*/ 7178 h 6971748"/>
              <a:gd name="connsiteX2" fmla="*/ 4305993 w 4305993"/>
              <a:gd name="connsiteY2" fmla="*/ 0 h 6971748"/>
              <a:gd name="connsiteX3" fmla="*/ 2382881 w 4305993"/>
              <a:gd name="connsiteY3" fmla="*/ 6971748 h 6971748"/>
              <a:gd name="connsiteX4" fmla="*/ 0 w 4305993"/>
              <a:gd name="connsiteY4" fmla="*/ 6822660 h 6971748"/>
              <a:gd name="connsiteX5" fmla="*/ 11781 w 4305993"/>
              <a:gd name="connsiteY5" fmla="*/ 4065656 h 6971748"/>
              <a:gd name="connsiteX0" fmla="*/ 11781 w 4305993"/>
              <a:gd name="connsiteY0" fmla="*/ 4065656 h 6822660"/>
              <a:gd name="connsiteX1" fmla="*/ 3085396 w 4305993"/>
              <a:gd name="connsiteY1" fmla="*/ 7178 h 6822660"/>
              <a:gd name="connsiteX2" fmla="*/ 4305993 w 4305993"/>
              <a:gd name="connsiteY2" fmla="*/ 0 h 6822660"/>
              <a:gd name="connsiteX3" fmla="*/ 2406444 w 4305993"/>
              <a:gd name="connsiteY3" fmla="*/ 6812721 h 6822660"/>
              <a:gd name="connsiteX4" fmla="*/ 0 w 4305993"/>
              <a:gd name="connsiteY4" fmla="*/ 6822660 h 6822660"/>
              <a:gd name="connsiteX5" fmla="*/ 11781 w 4305993"/>
              <a:gd name="connsiteY5" fmla="*/ 4065656 h 6822660"/>
              <a:gd name="connsiteX0" fmla="*/ 11781 w 3581451"/>
              <a:gd name="connsiteY0" fmla="*/ 4058478 h 6815482"/>
              <a:gd name="connsiteX1" fmla="*/ 3085396 w 3581451"/>
              <a:gd name="connsiteY1" fmla="*/ 0 h 6815482"/>
              <a:gd name="connsiteX2" fmla="*/ 3581451 w 3581451"/>
              <a:gd name="connsiteY2" fmla="*/ 2761 h 6815482"/>
              <a:gd name="connsiteX3" fmla="*/ 2406444 w 3581451"/>
              <a:gd name="connsiteY3" fmla="*/ 6805543 h 6815482"/>
              <a:gd name="connsiteX4" fmla="*/ 0 w 3581451"/>
              <a:gd name="connsiteY4" fmla="*/ 6815482 h 6815482"/>
              <a:gd name="connsiteX5" fmla="*/ 11781 w 3581451"/>
              <a:gd name="connsiteY5" fmla="*/ 4058478 h 6815482"/>
              <a:gd name="connsiteX0" fmla="*/ 11781 w 3581451"/>
              <a:gd name="connsiteY0" fmla="*/ 4055717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11781 w 3581451"/>
              <a:gd name="connsiteY5" fmla="*/ 4055717 h 6812721"/>
              <a:gd name="connsiteX0" fmla="*/ 612621 w 3581451"/>
              <a:gd name="connsiteY0" fmla="*/ 6282082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612621 w 3581451"/>
              <a:gd name="connsiteY5" fmla="*/ 6282082 h 6812721"/>
              <a:gd name="connsiteX0" fmla="*/ 0 w 2968830"/>
              <a:gd name="connsiteY0" fmla="*/ 6282082 h 6822660"/>
              <a:gd name="connsiteX1" fmla="*/ 2555243 w 2968830"/>
              <a:gd name="connsiteY1" fmla="*/ 17117 h 6822660"/>
              <a:gd name="connsiteX2" fmla="*/ 2968830 w 2968830"/>
              <a:gd name="connsiteY2" fmla="*/ 0 h 6822660"/>
              <a:gd name="connsiteX3" fmla="*/ 1793823 w 2968830"/>
              <a:gd name="connsiteY3" fmla="*/ 6802782 h 6822660"/>
              <a:gd name="connsiteX4" fmla="*/ 365216 w 2968830"/>
              <a:gd name="connsiteY4" fmla="*/ 6822660 h 6822660"/>
              <a:gd name="connsiteX5" fmla="*/ 0 w 2968830"/>
              <a:gd name="connsiteY5" fmla="*/ 6282082 h 6822660"/>
              <a:gd name="connsiteX0" fmla="*/ 0 w 3180891"/>
              <a:gd name="connsiteY0" fmla="*/ 6798916 h 6822660"/>
              <a:gd name="connsiteX1" fmla="*/ 2767304 w 3180891"/>
              <a:gd name="connsiteY1" fmla="*/ 17117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61414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  <a:gd name="connsiteX0" fmla="*/ 0 w 3180891"/>
              <a:gd name="connsiteY0" fmla="*/ 6798916 h 6822660"/>
              <a:gd name="connsiteX1" fmla="*/ 2843883 w 3180891"/>
              <a:gd name="connsiteY1" fmla="*/ 7178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84977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891" h="6825421">
                <a:moveTo>
                  <a:pt x="0" y="6801677"/>
                </a:moveTo>
                <a:lnTo>
                  <a:pt x="2784977" y="0"/>
                </a:lnTo>
                <a:lnTo>
                  <a:pt x="3180891" y="2761"/>
                </a:lnTo>
                <a:lnTo>
                  <a:pt x="2005884" y="6805543"/>
                </a:lnTo>
                <a:lnTo>
                  <a:pt x="577277" y="6825421"/>
                </a:lnTo>
                <a:lnTo>
                  <a:pt x="0" y="6801677"/>
                </a:lnTo>
                <a:close/>
              </a:path>
            </a:pathLst>
          </a:custGeom>
          <a:gradFill>
            <a:gsLst>
              <a:gs pos="83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97757B-12CF-FA42-8ADD-C957B746CC95}"/>
              </a:ext>
            </a:extLst>
          </p:cNvPr>
          <p:cNvCxnSpPr>
            <a:cxnSpLocks/>
          </p:cNvCxnSpPr>
          <p:nvPr userDrawn="1"/>
        </p:nvCxnSpPr>
        <p:spPr>
          <a:xfrm flipV="1">
            <a:off x="6685276" y="-1788"/>
            <a:ext cx="1670681" cy="6854266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F39B5-8FEE-0441-9169-8FDDBF0938C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8842875" y="-1788"/>
            <a:ext cx="301125" cy="4262892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85D38A-0244-584C-AF1C-3FE9408D9695}"/>
              </a:ext>
            </a:extLst>
          </p:cNvPr>
          <p:cNvCxnSpPr>
            <a:cxnSpLocks/>
          </p:cNvCxnSpPr>
          <p:nvPr userDrawn="1"/>
        </p:nvCxnSpPr>
        <p:spPr>
          <a:xfrm flipV="1">
            <a:off x="57299" y="-57385"/>
            <a:ext cx="2811928" cy="6963258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2780DD-FC5C-8B45-A130-A1FB45AD9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-1788"/>
            <a:ext cx="736719" cy="515900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92F2DB-162B-6C4D-94B4-8B2E1B363A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5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18D0E1-31EE-1A4E-8F2D-7C93E3ECB0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174" cy="6858000"/>
          </a:xfrm>
          <a:prstGeom prst="rect">
            <a:avLst/>
          </a:prstGeom>
        </p:spPr>
      </p:pic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5BB9B0B6-C511-4A7A-8EE6-5D7640635A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049" y="5075428"/>
            <a:ext cx="3432415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3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E390E0-F5C9-4FEC-BD1E-34EFEE1362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2937" y="3707691"/>
            <a:ext cx="3433864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18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A71990-8AA2-2348-B9A2-AC1C0B7451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50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3">
    <p:bg>
      <p:bgPr>
        <a:gradFill>
          <a:gsLst>
            <a:gs pos="0">
              <a:schemeClr val="accent4">
                <a:lumMod val="50000"/>
              </a:schemeClr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698CC8-7A15-4CAB-8F24-67DA7E3B635E}"/>
              </a:ext>
            </a:extLst>
          </p:cNvPr>
          <p:cNvSpPr/>
          <p:nvPr userDrawn="1"/>
        </p:nvSpPr>
        <p:spPr>
          <a:xfrm flipH="1">
            <a:off x="6337356" y="1"/>
            <a:ext cx="2806645" cy="6525829"/>
          </a:xfrm>
          <a:custGeom>
            <a:avLst/>
            <a:gdLst>
              <a:gd name="connsiteX0" fmla="*/ 3742193 w 3742193"/>
              <a:gd name="connsiteY0" fmla="*/ 0 h 6525829"/>
              <a:gd name="connsiteX1" fmla="*/ 0 w 3742193"/>
              <a:gd name="connsiteY1" fmla="*/ 6049 h 6525829"/>
              <a:gd name="connsiteX2" fmla="*/ 0 w 3742193"/>
              <a:gd name="connsiteY2" fmla="*/ 6525829 h 652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2193" h="6525829">
                <a:moveTo>
                  <a:pt x="3742193" y="0"/>
                </a:moveTo>
                <a:lnTo>
                  <a:pt x="0" y="6049"/>
                </a:lnTo>
                <a:lnTo>
                  <a:pt x="0" y="6525829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4B05B2-3782-4678-A34B-8B56BF61B59F}"/>
              </a:ext>
            </a:extLst>
          </p:cNvPr>
          <p:cNvSpPr/>
          <p:nvPr userDrawn="1"/>
        </p:nvSpPr>
        <p:spPr>
          <a:xfrm flipH="1" flipV="1">
            <a:off x="7436835" y="4397"/>
            <a:ext cx="1707166" cy="6853602"/>
          </a:xfrm>
          <a:custGeom>
            <a:avLst/>
            <a:gdLst>
              <a:gd name="connsiteX0" fmla="*/ 558862 w 2276221"/>
              <a:gd name="connsiteY0" fmla="*/ 6853602 h 6853602"/>
              <a:gd name="connsiteX1" fmla="*/ 0 w 2276221"/>
              <a:gd name="connsiteY1" fmla="*/ 6853602 h 6853602"/>
              <a:gd name="connsiteX2" fmla="*/ 0 w 2276221"/>
              <a:gd name="connsiteY2" fmla="*/ 0 h 6853602"/>
              <a:gd name="connsiteX3" fmla="*/ 2276221 w 2276221"/>
              <a:gd name="connsiteY3" fmla="*/ 0 h 685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21" h="6853602">
                <a:moveTo>
                  <a:pt x="558862" y="6853602"/>
                </a:moveTo>
                <a:lnTo>
                  <a:pt x="0" y="6853602"/>
                </a:lnTo>
                <a:lnTo>
                  <a:pt x="0" y="0"/>
                </a:lnTo>
                <a:lnTo>
                  <a:pt x="2276221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00AA43-909C-EF49-9B4D-49D099178FEA}"/>
              </a:ext>
            </a:extLst>
          </p:cNvPr>
          <p:cNvGrpSpPr/>
          <p:nvPr userDrawn="1"/>
        </p:nvGrpSpPr>
        <p:grpSpPr>
          <a:xfrm>
            <a:off x="3481831" y="1747516"/>
            <a:ext cx="2180339" cy="2687989"/>
            <a:chOff x="1808480" y="2034708"/>
            <a:chExt cx="1016000" cy="939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7BA65B-AE64-C746-B13D-7FA2FA85E8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rcRect r="53883"/>
            <a:stretch/>
          </p:blipFill>
          <p:spPr>
            <a:xfrm>
              <a:off x="1808480" y="2034708"/>
              <a:ext cx="497840" cy="9394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43284-A3D0-1242-9D77-55FA56DF4C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rcRect r="53883"/>
            <a:stretch/>
          </p:blipFill>
          <p:spPr>
            <a:xfrm>
              <a:off x="2326640" y="2034708"/>
              <a:ext cx="497840" cy="939417"/>
            </a:xfrm>
            <a:prstGeom prst="rect">
              <a:avLst/>
            </a:prstGeom>
          </p:spPr>
        </p:pic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CF0906-8B84-4B66-BA81-34A0D22A41AC}"/>
              </a:ext>
            </a:extLst>
          </p:cNvPr>
          <p:cNvSpPr/>
          <p:nvPr userDrawn="1"/>
        </p:nvSpPr>
        <p:spPr>
          <a:xfrm rot="10800000" flipH="1">
            <a:off x="1" y="0"/>
            <a:ext cx="2557223" cy="6858000"/>
          </a:xfrm>
          <a:custGeom>
            <a:avLst/>
            <a:gdLst>
              <a:gd name="connsiteX0" fmla="*/ 0 w 3409631"/>
              <a:gd name="connsiteY0" fmla="*/ 6858000 h 6858000"/>
              <a:gd name="connsiteX1" fmla="*/ 96110 w 3409631"/>
              <a:gd name="connsiteY1" fmla="*/ 6858000 h 6858000"/>
              <a:gd name="connsiteX2" fmla="*/ 3409631 w 3409631"/>
              <a:gd name="connsiteY2" fmla="*/ 0 h 6858000"/>
              <a:gd name="connsiteX3" fmla="*/ 0 w 3409631"/>
              <a:gd name="connsiteY3" fmla="*/ 6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631" h="6858000">
                <a:moveTo>
                  <a:pt x="0" y="6858000"/>
                </a:moveTo>
                <a:lnTo>
                  <a:pt x="96110" y="6858000"/>
                </a:lnTo>
                <a:lnTo>
                  <a:pt x="3409631" y="0"/>
                </a:lnTo>
                <a:lnTo>
                  <a:pt x="0" y="6542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5A3F59-170C-4358-A0BB-5B1BE3298282}"/>
              </a:ext>
            </a:extLst>
          </p:cNvPr>
          <p:cNvSpPr/>
          <p:nvPr userDrawn="1"/>
        </p:nvSpPr>
        <p:spPr>
          <a:xfrm rot="10800000" flipH="1" flipV="1">
            <a:off x="1" y="0"/>
            <a:ext cx="1628144" cy="6858000"/>
          </a:xfrm>
          <a:custGeom>
            <a:avLst/>
            <a:gdLst>
              <a:gd name="connsiteX0" fmla="*/ 0 w 2170859"/>
              <a:gd name="connsiteY0" fmla="*/ 0 h 6858000"/>
              <a:gd name="connsiteX1" fmla="*/ 2170859 w 2170859"/>
              <a:gd name="connsiteY1" fmla="*/ 0 h 6858000"/>
              <a:gd name="connsiteX2" fmla="*/ 722949 w 2170859"/>
              <a:gd name="connsiteY2" fmla="*/ 6858000 h 6858000"/>
              <a:gd name="connsiteX3" fmla="*/ 0 w 21708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859" h="6858000">
                <a:moveTo>
                  <a:pt x="0" y="0"/>
                </a:moveTo>
                <a:lnTo>
                  <a:pt x="2170859" y="0"/>
                </a:lnTo>
                <a:lnTo>
                  <a:pt x="72294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6707B3-6D9E-49A2-9D2D-04F27BE25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34540" y="3949401"/>
            <a:ext cx="5074920" cy="6397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–Attribution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6C7A7-D878-47CC-9FE2-513EE61127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34540" y="2470151"/>
            <a:ext cx="5074920" cy="137001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spcBef>
                <a:spcPts val="0"/>
              </a:spcBef>
              <a:buNone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 to add quote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EEDE14-102B-F943-A1F5-CA3EE3BC9A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582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4">
    <p:bg>
      <p:bgPr>
        <a:gradFill>
          <a:gsLst>
            <a:gs pos="0">
              <a:schemeClr val="accent4">
                <a:lumMod val="50000"/>
              </a:schemeClr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EB9AB-0596-425A-98FC-501AAB1613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FA0AA-800E-7843-B512-35F1E9224D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alphaModFix amt="25000"/>
          </a:blip>
          <a:stretch>
            <a:fillRect/>
          </a:stretch>
        </p:blipFill>
        <p:spPr>
          <a:xfrm>
            <a:off x="839292" y="1659113"/>
            <a:ext cx="551349" cy="63973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94CB2C-5208-4516-9CE5-87591A2007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58768" y="1660056"/>
            <a:ext cx="5486400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05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</a:t>
            </a:r>
            <a:r>
              <a:rPr lang="en-US" dirty="0"/>
              <a:t> to add quote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376B58-0D2B-4FF4-B53E-D9BC23DE73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8768" y="3323179"/>
            <a:ext cx="5486400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35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–</a:t>
            </a:r>
            <a:r>
              <a:rPr lang="en-GB" noProof="0" dirty="0"/>
              <a:t>Attribution</a:t>
            </a:r>
            <a:r>
              <a:rPr lang="en-US" dirty="0"/>
              <a:t> name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B5D658-0A34-2043-BC40-53339E85E3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46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5">
    <p:bg>
      <p:bgPr>
        <a:gradFill>
          <a:gsLst>
            <a:gs pos="0">
              <a:schemeClr val="accent4">
                <a:lumMod val="50000"/>
              </a:schemeClr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50B8144-276B-844E-AB09-856E360E0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alphaModFix amt="30000"/>
          </a:blip>
          <a:stretch>
            <a:fillRect/>
          </a:stretch>
        </p:blipFill>
        <p:spPr>
          <a:xfrm>
            <a:off x="2784131" y="977595"/>
            <a:ext cx="551349" cy="6397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CDE960-5EC6-49DA-9537-3203C82B14A8}"/>
              </a:ext>
            </a:extLst>
          </p:cNvPr>
          <p:cNvSpPr/>
          <p:nvPr userDrawn="1"/>
        </p:nvSpPr>
        <p:spPr>
          <a:xfrm flipV="1">
            <a:off x="0" y="0"/>
            <a:ext cx="2814897" cy="4975888"/>
          </a:xfrm>
          <a:custGeom>
            <a:avLst/>
            <a:gdLst>
              <a:gd name="connsiteX0" fmla="*/ 0 w 3753196"/>
              <a:gd name="connsiteY0" fmla="*/ 4975888 h 4975888"/>
              <a:gd name="connsiteX1" fmla="*/ 3753196 w 3753196"/>
              <a:gd name="connsiteY1" fmla="*/ 4975888 h 4975888"/>
              <a:gd name="connsiteX2" fmla="*/ 0 w 3753196"/>
              <a:gd name="connsiteY2" fmla="*/ 0 h 497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196" h="4975888">
                <a:moveTo>
                  <a:pt x="0" y="4975888"/>
                </a:moveTo>
                <a:lnTo>
                  <a:pt x="3753196" y="49758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4">
                  <a:alpha val="8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771F24-B90F-2B4E-BFD9-7FA2F32128D3}"/>
              </a:ext>
            </a:extLst>
          </p:cNvPr>
          <p:cNvCxnSpPr>
            <a:cxnSpLocks/>
          </p:cNvCxnSpPr>
          <p:nvPr userDrawn="1"/>
        </p:nvCxnSpPr>
        <p:spPr>
          <a:xfrm>
            <a:off x="393508" y="-27432"/>
            <a:ext cx="3983144" cy="688875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1309D15-EC9B-4E1C-9849-0B80574505B4}"/>
              </a:ext>
            </a:extLst>
          </p:cNvPr>
          <p:cNvSpPr/>
          <p:nvPr userDrawn="1"/>
        </p:nvSpPr>
        <p:spPr>
          <a:xfrm>
            <a:off x="2" y="1"/>
            <a:ext cx="4284224" cy="6858000"/>
          </a:xfrm>
          <a:custGeom>
            <a:avLst/>
            <a:gdLst>
              <a:gd name="connsiteX0" fmla="*/ 0 w 5712299"/>
              <a:gd name="connsiteY0" fmla="*/ 0 h 6858000"/>
              <a:gd name="connsiteX1" fmla="*/ 416065 w 5712299"/>
              <a:gd name="connsiteY1" fmla="*/ 0 h 6858000"/>
              <a:gd name="connsiteX2" fmla="*/ 5712299 w 5712299"/>
              <a:gd name="connsiteY2" fmla="*/ 6858000 h 6858000"/>
              <a:gd name="connsiteX3" fmla="*/ 0 w 57122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2299" h="6858000">
                <a:moveTo>
                  <a:pt x="0" y="0"/>
                </a:moveTo>
                <a:lnTo>
                  <a:pt x="416065" y="0"/>
                </a:lnTo>
                <a:lnTo>
                  <a:pt x="571229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4">
                  <a:alpha val="8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ADD10B-0146-F745-B646-3159F9A476D9}"/>
              </a:ext>
            </a:extLst>
          </p:cNvPr>
          <p:cNvCxnSpPr>
            <a:cxnSpLocks/>
          </p:cNvCxnSpPr>
          <p:nvPr userDrawn="1"/>
        </p:nvCxnSpPr>
        <p:spPr>
          <a:xfrm>
            <a:off x="496879" y="-27432"/>
            <a:ext cx="3990836" cy="6902057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95B8E-39CC-444F-A866-75C77C714F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7156" y="1104862"/>
            <a:ext cx="5299644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05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Click</a:t>
            </a:r>
            <a:r>
              <a:rPr lang="en-US" dirty="0"/>
              <a:t> to add quote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020BAC-609F-401F-BEDF-5E4D14F609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7156" y="2767985"/>
            <a:ext cx="5299644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3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–Attribution name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16F034-AD0F-E442-813B-9EAC7DFD57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121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6">
    <p:bg>
      <p:bgPr>
        <a:gradFill>
          <a:gsLst>
            <a:gs pos="0">
              <a:schemeClr val="accent4">
                <a:lumMod val="50000"/>
              </a:schemeClr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31051F-FBBC-40A7-A61A-056F1FEA4451}"/>
              </a:ext>
            </a:extLst>
          </p:cNvPr>
          <p:cNvSpPr/>
          <p:nvPr userDrawn="1"/>
        </p:nvSpPr>
        <p:spPr>
          <a:xfrm>
            <a:off x="5980176" y="4032504"/>
            <a:ext cx="3163824" cy="2834640"/>
          </a:xfrm>
          <a:custGeom>
            <a:avLst/>
            <a:gdLst>
              <a:gd name="connsiteX0" fmla="*/ 3712464 w 4218432"/>
              <a:gd name="connsiteY0" fmla="*/ 0 h 2834640"/>
              <a:gd name="connsiteX1" fmla="*/ 4218432 w 4218432"/>
              <a:gd name="connsiteY1" fmla="*/ 550449 h 2834640"/>
              <a:gd name="connsiteX2" fmla="*/ 4218432 w 4218432"/>
              <a:gd name="connsiteY2" fmla="*/ 2834640 h 2834640"/>
              <a:gd name="connsiteX3" fmla="*/ 0 w 4218432"/>
              <a:gd name="connsiteY3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432" h="2834640">
                <a:moveTo>
                  <a:pt x="3712464" y="0"/>
                </a:moveTo>
                <a:lnTo>
                  <a:pt x="4218432" y="550449"/>
                </a:lnTo>
                <a:lnTo>
                  <a:pt x="4218432" y="2834640"/>
                </a:lnTo>
                <a:lnTo>
                  <a:pt x="0" y="283464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9E87C1-9A3A-4500-86C6-E801FFF2C005}"/>
              </a:ext>
            </a:extLst>
          </p:cNvPr>
          <p:cNvSpPr/>
          <p:nvPr userDrawn="1"/>
        </p:nvSpPr>
        <p:spPr>
          <a:xfrm>
            <a:off x="3336244" y="3"/>
            <a:ext cx="5807756" cy="6860921"/>
          </a:xfrm>
          <a:custGeom>
            <a:avLst/>
            <a:gdLst>
              <a:gd name="connsiteX0" fmla="*/ 0 w 7743674"/>
              <a:gd name="connsiteY0" fmla="*/ 0 h 6860921"/>
              <a:gd name="connsiteX1" fmla="*/ 3597449 w 7743674"/>
              <a:gd name="connsiteY1" fmla="*/ 0 h 6860921"/>
              <a:gd name="connsiteX2" fmla="*/ 7743674 w 7743674"/>
              <a:gd name="connsiteY2" fmla="*/ 4608431 h 6860921"/>
              <a:gd name="connsiteX3" fmla="*/ 7743674 w 7743674"/>
              <a:gd name="connsiteY3" fmla="*/ 6860921 h 6860921"/>
              <a:gd name="connsiteX4" fmla="*/ 6077872 w 7743674"/>
              <a:gd name="connsiteY4" fmla="*/ 6853286 h 686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674" h="6860921">
                <a:moveTo>
                  <a:pt x="0" y="0"/>
                </a:moveTo>
                <a:lnTo>
                  <a:pt x="3597449" y="0"/>
                </a:lnTo>
                <a:lnTo>
                  <a:pt x="7743674" y="4608431"/>
                </a:lnTo>
                <a:lnTo>
                  <a:pt x="7743674" y="6860921"/>
                </a:lnTo>
                <a:lnTo>
                  <a:pt x="6077872" y="6853286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F6C0BD-34E2-F343-B5DD-837F21A1131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54828" y="19782"/>
            <a:ext cx="4542719" cy="6844153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1EB9-C81E-45A1-9DB1-9280565284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2787651"/>
            <a:ext cx="4251960" cy="249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5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050" b="1"/>
            </a:lvl2pPr>
            <a:lvl3pPr>
              <a:defRPr sz="4050" b="1"/>
            </a:lvl3pPr>
            <a:lvl4pPr>
              <a:defRPr sz="4050" b="1"/>
            </a:lvl4pPr>
            <a:lvl5pPr>
              <a:defRPr sz="4050" b="1"/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E8F7D1B-53B9-D145-9714-2D7FB3E030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186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/ Content / Video ">
    <p:bg>
      <p:bgPr>
        <a:gradFill>
          <a:gsLst>
            <a:gs pos="62000">
              <a:schemeClr val="accent4"/>
            </a:gs>
            <a:gs pos="0">
              <a:schemeClr val="accent4">
                <a:lumMod val="50000"/>
              </a:schemeClr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6640645-9C01-4014-ACB6-CFEC73305AA1}"/>
              </a:ext>
            </a:extLst>
          </p:cNvPr>
          <p:cNvSpPr/>
          <p:nvPr/>
        </p:nvSpPr>
        <p:spPr>
          <a:xfrm rot="19379608">
            <a:off x="-1311120" y="-602034"/>
            <a:ext cx="5756242" cy="7712885"/>
          </a:xfrm>
          <a:custGeom>
            <a:avLst/>
            <a:gdLst>
              <a:gd name="connsiteX0" fmla="*/ 7674989 w 7674989"/>
              <a:gd name="connsiteY0" fmla="*/ 2673579 h 7712885"/>
              <a:gd name="connsiteX1" fmla="*/ 2966986 w 7674989"/>
              <a:gd name="connsiteY1" fmla="*/ 7712885 h 7712885"/>
              <a:gd name="connsiteX2" fmla="*/ 0 w 7674989"/>
              <a:gd name="connsiteY2" fmla="*/ 5476571 h 7712885"/>
              <a:gd name="connsiteX3" fmla="*/ 4127871 w 7674989"/>
              <a:gd name="connsiteY3" fmla="*/ 0 h 771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4989" h="7712885">
                <a:moveTo>
                  <a:pt x="7674989" y="2673579"/>
                </a:moveTo>
                <a:lnTo>
                  <a:pt x="2966986" y="7712885"/>
                </a:lnTo>
                <a:lnTo>
                  <a:pt x="0" y="5476571"/>
                </a:lnTo>
                <a:lnTo>
                  <a:pt x="4127871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1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2F2CA31-ACC6-4DB3-A513-DA544EF904F4}"/>
              </a:ext>
            </a:extLst>
          </p:cNvPr>
          <p:cNvSpPr/>
          <p:nvPr/>
        </p:nvSpPr>
        <p:spPr>
          <a:xfrm rot="19379608">
            <a:off x="-191450" y="2384753"/>
            <a:ext cx="8515469" cy="4469448"/>
          </a:xfrm>
          <a:custGeom>
            <a:avLst/>
            <a:gdLst>
              <a:gd name="connsiteX0" fmla="*/ 11353959 w 11353959"/>
              <a:gd name="connsiteY0" fmla="*/ 2541281 h 4469448"/>
              <a:gd name="connsiteX1" fmla="*/ 4922798 w 11353959"/>
              <a:gd name="connsiteY1" fmla="*/ 4469448 h 4469448"/>
              <a:gd name="connsiteX2" fmla="*/ 0 w 11353959"/>
              <a:gd name="connsiteY2" fmla="*/ 758974 h 4469448"/>
              <a:gd name="connsiteX3" fmla="*/ 572064 w 11353959"/>
              <a:gd name="connsiteY3" fmla="*/ 0 h 446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53959" h="4469448">
                <a:moveTo>
                  <a:pt x="11353959" y="2541281"/>
                </a:moveTo>
                <a:lnTo>
                  <a:pt x="4922798" y="4469448"/>
                </a:lnTo>
                <a:lnTo>
                  <a:pt x="0" y="758974"/>
                </a:lnTo>
                <a:lnTo>
                  <a:pt x="572064" y="0"/>
                </a:lnTo>
                <a:close/>
              </a:path>
            </a:pathLst>
          </a:custGeom>
          <a:gradFill>
            <a:gsLst>
              <a:gs pos="99000">
                <a:schemeClr val="bg1">
                  <a:alpha val="9000"/>
                </a:schemeClr>
              </a:gs>
              <a:gs pos="0">
                <a:schemeClr val="bg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E6D801-0970-A944-893E-ECB4C295E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0978"/>
          <a:stretch/>
        </p:blipFill>
        <p:spPr>
          <a:xfrm>
            <a:off x="0" y="6775488"/>
            <a:ext cx="9144000" cy="82513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4354659-C908-4A17-9232-5C7E62129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1019833"/>
            <a:ext cx="8229600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CEBA134-1D60-44D3-A84D-91E2966DE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09601"/>
            <a:ext cx="82296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1D9A821-078D-43B9-8464-538D8E01286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792592" y="2108779"/>
            <a:ext cx="1894208" cy="3769735"/>
          </a:xfrm>
          <a:prstGeom prst="rect">
            <a:avLst/>
          </a:prstGeom>
        </p:spPr>
        <p:txBody>
          <a:bodyPr lIns="0" tIns="0" rIns="0" bIns="0"/>
          <a:lstStyle>
            <a:lvl1pPr marL="173831" indent="-173831">
              <a:spcBef>
                <a:spcPts val="375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8854" indent="-175022">
              <a:spcBef>
                <a:spcPts val="375"/>
              </a:spcBef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1969" marR="0" indent="-163116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73831">
              <a:spcBef>
                <a:spcPts val="375"/>
              </a:spcBef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59631" indent="-173831">
              <a:spcBef>
                <a:spcPts val="375"/>
              </a:spcBef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GB" noProof="0" dirty="0"/>
              <a:t>Second</a:t>
            </a:r>
            <a:r>
              <a:rPr lang="en-US" dirty="0"/>
              <a:t>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3366D18E-8AA5-4690-BA85-84E71374D53A}"/>
              </a:ext>
            </a:extLst>
          </p:cNvPr>
          <p:cNvSpPr>
            <a:spLocks noGrp="1"/>
          </p:cNvSpPr>
          <p:nvPr>
            <p:ph type="media" sz="quarter" idx="24" hasCustomPrompt="1"/>
          </p:nvPr>
        </p:nvSpPr>
        <p:spPr>
          <a:xfrm>
            <a:off x="457200" y="1471584"/>
            <a:ext cx="6080387" cy="4443480"/>
          </a:xfrm>
          <a:prstGeom prst="rect">
            <a:avLst/>
          </a:prstGeom>
          <a:effectLst>
            <a:softEdge rad="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GB" noProof="0" dirty="0"/>
              <a:t>insert</a:t>
            </a:r>
            <a:r>
              <a:rPr lang="en-US" dirty="0"/>
              <a:t> video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8BCB93E-1DD3-D242-AFF8-8CD8BC6569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792591" y="1531199"/>
            <a:ext cx="1894209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35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20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marL="173831" lvl="0" indent="-173831">
              <a:spcBef>
                <a:spcPts val="375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3AFA50-524F-4FAD-99B2-5E1FE06BA878}"/>
              </a:ext>
            </a:extLst>
          </p:cNvPr>
          <p:cNvSpPr/>
          <p:nvPr userDrawn="1"/>
        </p:nvSpPr>
        <p:spPr>
          <a:xfrm rot="19379608">
            <a:off x="936335" y="-2838051"/>
            <a:ext cx="5592066" cy="7238188"/>
          </a:xfrm>
          <a:custGeom>
            <a:avLst/>
            <a:gdLst>
              <a:gd name="connsiteX0" fmla="*/ 224099 w 7456088"/>
              <a:gd name="connsiteY0" fmla="*/ 0 h 7238188"/>
              <a:gd name="connsiteX1" fmla="*/ 6750984 w 7456088"/>
              <a:gd name="connsiteY1" fmla="*/ 4919527 h 7238188"/>
              <a:gd name="connsiteX2" fmla="*/ 7456088 w 7456088"/>
              <a:gd name="connsiteY2" fmla="*/ 7238188 h 7238188"/>
              <a:gd name="connsiteX3" fmla="*/ 0 w 7456088"/>
              <a:gd name="connsiteY3" fmla="*/ 297319 h 72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6088" h="7238188">
                <a:moveTo>
                  <a:pt x="224099" y="0"/>
                </a:moveTo>
                <a:lnTo>
                  <a:pt x="6750984" y="4919527"/>
                </a:lnTo>
                <a:lnTo>
                  <a:pt x="7456088" y="7238188"/>
                </a:lnTo>
                <a:lnTo>
                  <a:pt x="0" y="297319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27E260-B50F-F144-B87B-A1A230118D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428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5" y="6461125"/>
            <a:ext cx="1071563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5" y="6461125"/>
            <a:ext cx="1071563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 txBox="1">
            <a:spLocks noChangeArrowheads="1"/>
          </p:cNvSpPr>
          <p:nvPr userDrawn="1"/>
        </p:nvSpPr>
        <p:spPr bwMode="auto">
          <a:xfrm>
            <a:off x="788924" y="6495933"/>
            <a:ext cx="1958371" cy="296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/>
          <a:lstStyle>
            <a:lvl1pPr>
              <a:defRPr sz="700" smtClean="0">
                <a:solidFill>
                  <a:srgbClr val="FFFFFF"/>
                </a:solidFill>
                <a:latin typeface="HelveticaNeueLT Pro 65 Md" pitchFamily="-60" charset="0"/>
                <a:ea typeface="HelveticaNeueLT Pro 65 Md" pitchFamily="-60" charset="0"/>
                <a:cs typeface="HelveticaNeueLT Pro 65 Md" pitchFamily="-60" charset="0"/>
              </a:defRPr>
            </a:lvl1pPr>
          </a:lstStyle>
          <a:p>
            <a:pPr eaLnBrk="1" hangingPunct="1"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宋体" pitchFamily="2" charset="-122"/>
                <a:cs typeface="Arial"/>
              </a:rPr>
              <a:t>MSC Software Confidential </a:t>
            </a:r>
          </a:p>
        </p:txBody>
      </p:sp>
      <p:sp>
        <p:nvSpPr>
          <p:cNvPr id="9" name="Rectangle 16"/>
          <p:cNvSpPr/>
          <p:nvPr userDrawn="1"/>
        </p:nvSpPr>
        <p:spPr>
          <a:xfrm>
            <a:off x="0" y="0"/>
            <a:ext cx="142875" cy="1371600"/>
          </a:xfrm>
          <a:prstGeom prst="rect">
            <a:avLst/>
          </a:prstGeom>
          <a:solidFill>
            <a:srgbClr val="CB1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宋体" pitchFamily="2" charset="-122"/>
            </a:endParaRPr>
          </a:p>
        </p:txBody>
      </p:sp>
      <p:sp>
        <p:nvSpPr>
          <p:cNvPr id="10" name="Rectangle 17"/>
          <p:cNvSpPr/>
          <p:nvPr userDrawn="1"/>
        </p:nvSpPr>
        <p:spPr>
          <a:xfrm>
            <a:off x="0" y="1371600"/>
            <a:ext cx="142875" cy="5486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宋体" pitchFamily="2" charset="-122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278313" y="6426200"/>
            <a:ext cx="587375" cy="365125"/>
          </a:xfrm>
        </p:spPr>
        <p:txBody>
          <a:bodyPr anchor="ctr"/>
          <a:lstStyle>
            <a:lvl1pPr algn="ctr">
              <a:defRPr sz="800" b="0">
                <a:solidFill>
                  <a:schemeClr val="bg1">
                    <a:lumMod val="65000"/>
                  </a:schemeClr>
                </a:solidFill>
                <a:latin typeface="宋体" pitchFamily="2" charset="-122"/>
                <a:cs typeface="Arial"/>
              </a:defRPr>
            </a:lvl1pPr>
          </a:lstStyle>
          <a:p>
            <a:pPr>
              <a:defRPr/>
            </a:pPr>
            <a:fld id="{0DFB5531-096B-4920-B607-CB90D63762BF}" type="slidenum">
              <a:rPr lang="en-JM"/>
              <a:pPr>
                <a:defRPr/>
              </a:pPr>
              <a:t>‹#›</a:t>
            </a:fld>
            <a:endParaRPr lang="en-JM" dirty="0"/>
          </a:p>
        </p:txBody>
      </p:sp>
      <p:sp>
        <p:nvSpPr>
          <p:cNvPr id="12" name="Date Placeholder 8"/>
          <p:cNvSpPr>
            <a:spLocks noGrp="1"/>
          </p:cNvSpPr>
          <p:nvPr>
            <p:ph type="dt" sz="half" idx="11"/>
          </p:nvPr>
        </p:nvSpPr>
        <p:spPr>
          <a:xfrm>
            <a:off x="176213" y="6357938"/>
            <a:ext cx="644525" cy="365125"/>
          </a:xfrm>
        </p:spPr>
        <p:txBody>
          <a:bodyPr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1">
                    <a:lumMod val="65000"/>
                  </a:schemeClr>
                </a:solidFill>
                <a:latin typeface="宋体" pitchFamily="2" charset="-122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  </a:t>
            </a:r>
            <a:fld id="{CA55474B-AA73-45B3-9378-8FE8DE02BF5B}" type="datetime1">
              <a:rPr lang="en-US" altLang="zh-CN"/>
              <a:pPr>
                <a:defRPr/>
              </a:pPr>
              <a:t>4/13/2021</a:t>
            </a:fld>
            <a:endParaRPr lang="en-JM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66"/>
          <a:stretch/>
        </p:blipFill>
        <p:spPr>
          <a:xfrm>
            <a:off x="6624176" y="6470575"/>
            <a:ext cx="2493298" cy="3827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2"/>
          <a:stretch/>
        </p:blipFill>
        <p:spPr>
          <a:xfrm>
            <a:off x="6055744" y="6469868"/>
            <a:ext cx="1291352" cy="32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08" y="177801"/>
            <a:ext cx="8452842" cy="850900"/>
          </a:xfrm>
          <a:prstGeom prst="rect">
            <a:avLst/>
          </a:prstGeom>
        </p:spPr>
        <p:txBody>
          <a:bodyPr/>
          <a:lstStyle>
            <a:lvl1pPr>
              <a:defRPr baseline="0">
                <a:ea typeface="宋体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692900" y="642620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C6038-9B94-4506-A1E5-A807C1121400}" type="datetime1">
              <a:rPr lang="en-US" smtClean="0"/>
              <a:pPr>
                <a:defRPr/>
              </a:pPr>
              <a:t>4/13/2021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279106" y="6426200"/>
            <a:ext cx="585788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B03BA-96D1-4F48-8A1C-9889C5A310A6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44854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88000"/>
            <a:ext cx="8280000" cy="5040000"/>
          </a:xfrm>
        </p:spPr>
        <p:txBody>
          <a:bodyPr/>
          <a:lstStyle>
            <a:lvl1pPr marL="342900" indent="-342900">
              <a:buClr>
                <a:srgbClr val="E64B23"/>
              </a:buClr>
              <a:buSzPct val="85000"/>
              <a:buFont typeface="Wingdings" pitchFamily="2" charset="2"/>
              <a:buChar char="l"/>
              <a:defRPr sz="2200" b="1">
                <a:solidFill>
                  <a:srgbClr val="373737"/>
                </a:solidFill>
                <a:latin typeface="+mn-ea"/>
                <a:ea typeface="+mn-ea"/>
              </a:defRPr>
            </a:lvl1pPr>
            <a:lvl2pPr>
              <a:buClr>
                <a:schemeClr val="bg2"/>
              </a:buClr>
              <a:defRPr sz="2000">
                <a:solidFill>
                  <a:srgbClr val="373737"/>
                </a:solidFill>
                <a:latin typeface="+mn-ea"/>
                <a:ea typeface="+mn-ea"/>
              </a:defRPr>
            </a:lvl2pPr>
            <a:lvl3pPr>
              <a:buClr>
                <a:schemeClr val="bg2"/>
              </a:buClr>
              <a:defRPr sz="2000">
                <a:solidFill>
                  <a:srgbClr val="373737"/>
                </a:solidFill>
                <a:latin typeface="+mn-ea"/>
                <a:ea typeface="+mn-ea"/>
              </a:defRPr>
            </a:lvl3pPr>
            <a:lvl4pPr>
              <a:buClr>
                <a:schemeClr val="bg2"/>
              </a:buClr>
              <a:defRPr sz="1800">
                <a:solidFill>
                  <a:srgbClr val="373737"/>
                </a:solidFill>
                <a:latin typeface="+mn-ea"/>
                <a:ea typeface="+mn-ea"/>
              </a:defRPr>
            </a:lvl4pPr>
            <a:lvl5pPr>
              <a:buClr>
                <a:schemeClr val="bg2"/>
              </a:buClr>
              <a:defRPr sz="1800">
                <a:solidFill>
                  <a:srgbClr val="373737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7200000" cy="648072"/>
          </a:xfrm>
        </p:spPr>
        <p:txBody>
          <a:bodyPr anchor="t"/>
          <a:lstStyle>
            <a:lvl1pPr>
              <a:lnSpc>
                <a:spcPts val="3000"/>
              </a:lnSpc>
              <a:defRPr sz="3200" b="0">
                <a:solidFill>
                  <a:srgbClr val="EA582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232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B2371-49E4-9F47-8F08-E8F510763F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174" cy="6858000"/>
          </a:xfrm>
          <a:prstGeom prst="rect">
            <a:avLst/>
          </a:prstGeom>
        </p:spPr>
      </p:pic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E69E6E09-34D7-4C4D-AE1A-2B52069CE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049" y="5075428"/>
            <a:ext cx="3432415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3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C8012CE-B14A-48AF-9BB0-2645651F23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3049" y="3707691"/>
            <a:ext cx="3433751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18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826554-1935-407A-B954-A94B6979D3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350"/>
            <a:ext cx="7505700" cy="6871608"/>
          </a:xfrm>
          <a:custGeom>
            <a:avLst/>
            <a:gdLst>
              <a:gd name="connsiteX0" fmla="*/ 1291771 w 10007600"/>
              <a:gd name="connsiteY0" fmla="*/ 0 h 6879771"/>
              <a:gd name="connsiteX1" fmla="*/ 10007600 w 10007600"/>
              <a:gd name="connsiteY1" fmla="*/ 14514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0" fmla="*/ 1291771 w 10007600"/>
              <a:gd name="connsiteY0" fmla="*/ 0 h 6879771"/>
              <a:gd name="connsiteX1" fmla="*/ 10007600 w 10007600"/>
              <a:gd name="connsiteY1" fmla="*/ 5450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5" fmla="*/ 1291771 w 10007600"/>
              <a:gd name="connsiteY5" fmla="*/ 0 h 687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600" h="6879771">
                <a:moveTo>
                  <a:pt x="1291771" y="0"/>
                </a:moveTo>
                <a:lnTo>
                  <a:pt x="10007600" y="5450"/>
                </a:lnTo>
                <a:lnTo>
                  <a:pt x="1756229" y="6865257"/>
                </a:lnTo>
                <a:lnTo>
                  <a:pt x="0" y="6879771"/>
                </a:lnTo>
                <a:lnTo>
                  <a:pt x="0" y="3476171"/>
                </a:lnTo>
                <a:lnTo>
                  <a:pt x="129177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200400" tIns="0" bIns="1463040" anchor="ctr" anchorCtr="0">
            <a:noAutofit/>
          </a:bodyPr>
          <a:lstStyle>
            <a:lvl1pPr marL="0" indent="0" algn="l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6AE34D-C5E1-2B42-B651-A6B1A0641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2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30A56-C03F-D145-AB3A-84443A3BA5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729D9D16-3A21-4FD0-994E-92383F2258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049" y="5075428"/>
            <a:ext cx="3432415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3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4CA7905-08E3-491E-8DE6-4FA13B2935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2937" y="3707691"/>
            <a:ext cx="3433864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18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650B10-5B91-1941-9F48-F39D289EA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F9A25C-3A29-3C4B-A3F3-0ECA9EE835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78FF09C7-8FBC-49ED-BBB1-61C779D455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049" y="5075428"/>
            <a:ext cx="3432415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3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85F5FED-7E1A-4E7F-900D-90BA9CFB9F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2937" y="3707691"/>
            <a:ext cx="3433864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18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D511509-41EE-4549-B6D4-BBFA6E0F9D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6350"/>
            <a:ext cx="7505700" cy="6871608"/>
          </a:xfrm>
          <a:custGeom>
            <a:avLst/>
            <a:gdLst>
              <a:gd name="connsiteX0" fmla="*/ 1291771 w 10007600"/>
              <a:gd name="connsiteY0" fmla="*/ 0 h 6879771"/>
              <a:gd name="connsiteX1" fmla="*/ 10007600 w 10007600"/>
              <a:gd name="connsiteY1" fmla="*/ 14514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0" fmla="*/ 1291771 w 10007600"/>
              <a:gd name="connsiteY0" fmla="*/ 0 h 6879771"/>
              <a:gd name="connsiteX1" fmla="*/ 10007600 w 10007600"/>
              <a:gd name="connsiteY1" fmla="*/ 5450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5" fmla="*/ 1291771 w 10007600"/>
              <a:gd name="connsiteY5" fmla="*/ 0 h 687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600" h="6879771">
                <a:moveTo>
                  <a:pt x="1291771" y="0"/>
                </a:moveTo>
                <a:lnTo>
                  <a:pt x="10007600" y="5450"/>
                </a:lnTo>
                <a:lnTo>
                  <a:pt x="1756229" y="6865257"/>
                </a:lnTo>
                <a:lnTo>
                  <a:pt x="0" y="6879771"/>
                </a:lnTo>
                <a:lnTo>
                  <a:pt x="0" y="3476171"/>
                </a:lnTo>
                <a:lnTo>
                  <a:pt x="129177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200400" tIns="0" bIns="1463040" anchor="ctr" anchorCtr="0">
            <a:noAutofit/>
          </a:bodyPr>
          <a:lstStyle>
            <a:lvl1pPr marL="0" indent="0" algn="l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D1D8C0-E9C5-E544-8DFF-9137BFF28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8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93905A-D74D-FC47-8EA0-5421BD049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86805D56-43A8-44F9-A139-BA00FCCAD9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049" y="5075428"/>
            <a:ext cx="3432415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3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9004A93-4C6F-4354-9D71-F8FF295DEC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2937" y="3707691"/>
            <a:ext cx="3433864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18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04F577-37DE-E648-BC66-A558A15A11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44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FC87FB-1F39-8246-B9BA-8B1EF10B66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43FEF6D0-CE47-4C9F-BBA5-F04B2BE23F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3049" y="5075428"/>
            <a:ext cx="3432415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3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3523F2E-20A4-4513-A796-B378F427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2937" y="3706560"/>
            <a:ext cx="3433864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18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E9DEC3C-40BB-4059-8F22-1EB0FD919E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7481"/>
            <a:ext cx="7505700" cy="6871608"/>
          </a:xfrm>
          <a:custGeom>
            <a:avLst/>
            <a:gdLst>
              <a:gd name="connsiteX0" fmla="*/ 1291771 w 10007600"/>
              <a:gd name="connsiteY0" fmla="*/ 0 h 6879771"/>
              <a:gd name="connsiteX1" fmla="*/ 10007600 w 10007600"/>
              <a:gd name="connsiteY1" fmla="*/ 14514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0" fmla="*/ 1291771 w 10007600"/>
              <a:gd name="connsiteY0" fmla="*/ 0 h 6879771"/>
              <a:gd name="connsiteX1" fmla="*/ 10007600 w 10007600"/>
              <a:gd name="connsiteY1" fmla="*/ 5450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5" fmla="*/ 1291771 w 10007600"/>
              <a:gd name="connsiteY5" fmla="*/ 0 h 687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600" h="6879771">
                <a:moveTo>
                  <a:pt x="1291771" y="0"/>
                </a:moveTo>
                <a:lnTo>
                  <a:pt x="10007600" y="5450"/>
                </a:lnTo>
                <a:lnTo>
                  <a:pt x="1756229" y="6865257"/>
                </a:lnTo>
                <a:lnTo>
                  <a:pt x="0" y="6879771"/>
                </a:lnTo>
                <a:lnTo>
                  <a:pt x="0" y="3476171"/>
                </a:lnTo>
                <a:lnTo>
                  <a:pt x="129177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200400" tIns="0" bIns="1463040" anchor="ctr" anchorCtr="0">
            <a:noAutofit/>
          </a:bodyPr>
          <a:lstStyle>
            <a:lvl1pPr marL="0" indent="0" algn="l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BDDA06-1F0A-EB42-86A7-C6D447914A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6925" y="6131290"/>
            <a:ext cx="1746992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4F2AF89-5A43-E046-9CEF-D6E00063F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695" y="6131290"/>
            <a:ext cx="848107" cy="350392"/>
          </a:xfrm>
          <a:prstGeom prst="rect">
            <a:avLst/>
          </a:prstGeom>
        </p:spPr>
      </p:pic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43FEF6D0-CE47-4C9F-BBA5-F04B2BE23F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341" y="5075428"/>
            <a:ext cx="3383123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 dirty="0"/>
              <a:t>Click to add sub-title / date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3523F2E-20A4-4513-A796-B378F427C0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250" y="3707691"/>
            <a:ext cx="3384551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" indent="0">
              <a:buNone/>
              <a:tabLst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3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title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032549A-8B0C-434F-BC49-C88E3B4BE5DB}"/>
              </a:ext>
            </a:extLst>
          </p:cNvPr>
          <p:cNvSpPr/>
          <p:nvPr userDrawn="1"/>
        </p:nvSpPr>
        <p:spPr>
          <a:xfrm>
            <a:off x="0" y="-74428"/>
            <a:ext cx="3384551" cy="6932427"/>
          </a:xfrm>
          <a:custGeom>
            <a:avLst/>
            <a:gdLst>
              <a:gd name="connsiteX0" fmla="*/ 1718734 w 4512734"/>
              <a:gd name="connsiteY0" fmla="*/ 8467 h 6824133"/>
              <a:gd name="connsiteX1" fmla="*/ 4512734 w 4512734"/>
              <a:gd name="connsiteY1" fmla="*/ 6824133 h 6824133"/>
              <a:gd name="connsiteX2" fmla="*/ 0 w 4512734"/>
              <a:gd name="connsiteY2" fmla="*/ 6824133 h 6824133"/>
              <a:gd name="connsiteX3" fmla="*/ 0 w 4512734"/>
              <a:gd name="connsiteY3" fmla="*/ 0 h 6824133"/>
              <a:gd name="connsiteX4" fmla="*/ 1718734 w 4512734"/>
              <a:gd name="connsiteY4" fmla="*/ 8467 h 682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734" h="6824133">
                <a:moveTo>
                  <a:pt x="1718734" y="8467"/>
                </a:moveTo>
                <a:lnTo>
                  <a:pt x="4512734" y="6824133"/>
                </a:lnTo>
                <a:lnTo>
                  <a:pt x="0" y="6824133"/>
                </a:lnTo>
                <a:lnTo>
                  <a:pt x="0" y="0"/>
                </a:lnTo>
                <a:lnTo>
                  <a:pt x="1718734" y="846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BD1B2A0-4EFD-3445-A7FF-8EA5214DBF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24045" y="6131290"/>
            <a:ext cx="1765002" cy="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62E7E6-B74B-2D41-B6D6-C76B1DCCDC59}"/>
              </a:ext>
            </a:extLst>
          </p:cNvPr>
          <p:cNvSpPr txBox="1"/>
          <p:nvPr userDrawn="1"/>
        </p:nvSpPr>
        <p:spPr>
          <a:xfrm>
            <a:off x="402773" y="6144578"/>
            <a:ext cx="291465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fld id="{A7AA8B22-FDF6-2048-9CAC-8C55A3435F10}" type="slidenum">
              <a:rPr lang="en-GB" sz="600" noProof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GB" sz="600" noProof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95C6C-1645-D640-9E03-34C2A9A19A32}"/>
              </a:ext>
            </a:extLst>
          </p:cNvPr>
          <p:cNvSpPr txBox="1"/>
          <p:nvPr userDrawn="1"/>
        </p:nvSpPr>
        <p:spPr>
          <a:xfrm>
            <a:off x="614724" y="6144578"/>
            <a:ext cx="3086100" cy="3651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noProof="0" dirty="0">
                <a:solidFill>
                  <a:srgbClr val="000000"/>
                </a:solidFill>
              </a:rPr>
              <a:t>|   </a:t>
            </a:r>
            <a:r>
              <a:rPr lang="en-GB" sz="6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sz="600" noProof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hexagonmi.com</a:t>
            </a:r>
            <a:r>
              <a:rPr lang="en-GB" sz="6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GB" sz="600" noProof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mscsoftware.com</a:t>
            </a:r>
            <a:endParaRPr lang="en-GB" sz="600" noProof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46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814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15" r:id="rId9"/>
    <p:sldLayoutId id="2147483816" r:id="rId10"/>
    <p:sldLayoutId id="2147483791" r:id="rId11"/>
    <p:sldLayoutId id="2147483777" r:id="rId12"/>
    <p:sldLayoutId id="2147483698" r:id="rId13"/>
    <p:sldLayoutId id="2147483654" r:id="rId14"/>
    <p:sldLayoutId id="2147483812" r:id="rId15"/>
    <p:sldLayoutId id="2147483813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1" r:id="rId22"/>
    <p:sldLayoutId id="2147483802" r:id="rId23"/>
    <p:sldLayoutId id="2147483804" r:id="rId24"/>
    <p:sldLayoutId id="2147483803" r:id="rId25"/>
    <p:sldLayoutId id="2147483805" r:id="rId26"/>
    <p:sldLayoutId id="2147483775" r:id="rId27"/>
    <p:sldLayoutId id="2147483776" r:id="rId28"/>
    <p:sldLayoutId id="2147483743" r:id="rId29"/>
    <p:sldLayoutId id="2147483749" r:id="rId30"/>
    <p:sldLayoutId id="2147483755" r:id="rId31"/>
    <p:sldLayoutId id="2147483759" r:id="rId32"/>
    <p:sldLayoutId id="2147483761" r:id="rId33"/>
    <p:sldLayoutId id="2147483748" r:id="rId34"/>
    <p:sldLayoutId id="2147483824" r:id="rId35"/>
    <p:sldLayoutId id="2147483828" r:id="rId36"/>
    <p:sldLayoutId id="2147483829" r:id="rId3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05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6858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6858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6858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6858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6858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6858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6858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6858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orient="horz" pos="384" userDrawn="1">
          <p15:clr>
            <a:srgbClr val="F26B43"/>
          </p15:clr>
        </p15:guide>
        <p15:guide id="6" orient="horz" pos="3936" userDrawn="1">
          <p15:clr>
            <a:srgbClr val="F26B43"/>
          </p15:clr>
        </p15:guide>
        <p15:guide id="7" orient="horz" pos="4008" userDrawn="1">
          <p15:clr>
            <a:srgbClr val="F26B43"/>
          </p15:clr>
        </p15:guide>
        <p15:guide id="8" orient="horz" pos="3696" userDrawn="1">
          <p15:clr>
            <a:srgbClr val="F26B43"/>
          </p15:clr>
        </p15:guide>
        <p15:guide id="9" orient="horz" pos="960" userDrawn="1">
          <p15:clr>
            <a:srgbClr val="F26B43"/>
          </p15:clr>
        </p15:guide>
        <p15:guide id="10" orient="horz" pos="864" userDrawn="1">
          <p15:clr>
            <a:srgbClr val="F26B43"/>
          </p15:clr>
        </p15:guide>
        <p15:guide id="11" orient="horz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wmv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5.xml"/><Relationship Id="rId4" Type="http://schemas.openxmlformats.org/officeDocument/2006/relationships/video" Target="../media/media2.wm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723474-FAEF-41D2-A109-8832297268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854" y="1184421"/>
            <a:ext cx="4390557" cy="236489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200" dirty="0"/>
              <a:t>问题：</a:t>
            </a:r>
            <a:endParaRPr lang="en-US" altLang="zh-CN" sz="1200" dirty="0"/>
          </a:p>
          <a:p>
            <a:pPr marL="0" indent="0">
              <a:buNone/>
            </a:pPr>
            <a:r>
              <a:rPr lang="zh-CN" altLang="zh-CN" sz="1200" dirty="0"/>
              <a:t>（</a:t>
            </a:r>
            <a:r>
              <a:rPr lang="en-US" altLang="zh-CN" sz="1200" dirty="0"/>
              <a:t>1</a:t>
            </a:r>
            <a:r>
              <a:rPr lang="zh-CN" altLang="zh-CN" sz="1200" dirty="0"/>
              <a:t>）预热时保持升温速度</a:t>
            </a:r>
            <a:r>
              <a:rPr lang="en-US" altLang="zh-CN" sz="1200" dirty="0"/>
              <a:t>              </a:t>
            </a:r>
            <a:endParaRPr lang="zh-CN" altLang="zh-CN" sz="1200" dirty="0"/>
          </a:p>
          <a:p>
            <a:pPr marL="0" indent="0">
              <a:buNone/>
            </a:pPr>
            <a:r>
              <a:rPr lang="zh-CN" altLang="zh-CN" sz="1200" dirty="0"/>
              <a:t>（</a:t>
            </a:r>
            <a:r>
              <a:rPr lang="en-US" altLang="zh-CN" sz="1200" dirty="0"/>
              <a:t>2</a:t>
            </a:r>
            <a:r>
              <a:rPr lang="zh-CN" altLang="zh-CN" sz="1200" dirty="0"/>
              <a:t>）使所有部件在</a:t>
            </a:r>
            <a:r>
              <a:rPr lang="en-US" altLang="zh-CN" sz="1200" dirty="0"/>
              <a:t>SOAK</a:t>
            </a:r>
            <a:r>
              <a:rPr lang="zh-CN" altLang="zh-CN" sz="1200" dirty="0"/>
              <a:t>时达到所需的温度</a:t>
            </a:r>
            <a:r>
              <a:rPr lang="en-US" altLang="zh-CN" sz="1200" dirty="0"/>
              <a:t>              </a:t>
            </a:r>
            <a:endParaRPr lang="zh-CN" altLang="zh-CN" sz="1200" dirty="0"/>
          </a:p>
          <a:p>
            <a:pPr marL="0" indent="0">
              <a:buNone/>
            </a:pPr>
            <a:r>
              <a:rPr lang="zh-CN" altLang="zh-CN" sz="1200" dirty="0"/>
              <a:t>（</a:t>
            </a:r>
            <a:r>
              <a:rPr lang="en-US" altLang="zh-CN" sz="1200" dirty="0"/>
              <a:t>3</a:t>
            </a:r>
            <a:r>
              <a:rPr lang="zh-CN" altLang="zh-CN" sz="1200" dirty="0"/>
              <a:t>）上升到高于熔点的温度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1200" dirty="0"/>
              <a:t>解决方案：</a:t>
            </a:r>
            <a:endParaRPr lang="en-US" altLang="zh-CN" sz="1200" dirty="0"/>
          </a:p>
          <a:p>
            <a:pPr marL="0" indent="0">
              <a:buNone/>
            </a:pPr>
            <a:r>
              <a:rPr lang="zh-CN" altLang="en-US" sz="1200" dirty="0"/>
              <a:t>为了解决上述问题，通过</a:t>
            </a:r>
            <a:r>
              <a:rPr lang="en-US" altLang="zh-CN" sz="1200" dirty="0" err="1"/>
              <a:t>scSTREAM</a:t>
            </a:r>
            <a:r>
              <a:rPr lang="zh-CN" altLang="en-US" sz="1200" dirty="0"/>
              <a:t>软件详细分析</a:t>
            </a:r>
            <a:r>
              <a:rPr lang="en-US" altLang="zh-CN" sz="1200" dirty="0"/>
              <a:t>PCB</a:t>
            </a:r>
            <a:r>
              <a:rPr lang="zh-CN" altLang="en-US" sz="1200" dirty="0"/>
              <a:t>板移动过程中的温度变化，对于回流焊工艺改进提供有利的依据。</a:t>
            </a:r>
            <a:endParaRPr lang="en-US" altLang="ja-JP" sz="1200" dirty="0"/>
          </a:p>
          <a:p>
            <a:endParaRPr lang="en-US" altLang="ja-JP" sz="1200" dirty="0"/>
          </a:p>
          <a:p>
            <a:endParaRPr lang="en-US" altLang="ja-JP" sz="1200" dirty="0"/>
          </a:p>
          <a:p>
            <a:endParaRPr lang="en-US" altLang="ja-JP" sz="1200" dirty="0"/>
          </a:p>
          <a:p>
            <a:endParaRPr lang="en-US" altLang="ja-JP" sz="1200" dirty="0"/>
          </a:p>
          <a:p>
            <a:endParaRPr lang="en-US" altLang="ja-JP" sz="1200" dirty="0"/>
          </a:p>
          <a:p>
            <a:endParaRPr lang="en-US" altLang="ja-JP" sz="1200" dirty="0"/>
          </a:p>
          <a:p>
            <a:endParaRPr lang="en-US" altLang="ja-JP" sz="1200" dirty="0"/>
          </a:p>
          <a:p>
            <a:endParaRPr lang="en-US" altLang="ja-JP" sz="1200" dirty="0"/>
          </a:p>
          <a:p>
            <a:endParaRPr lang="en-US" altLang="ja-JP" sz="1200" dirty="0"/>
          </a:p>
          <a:p>
            <a:pPr marL="0" indent="0">
              <a:buNone/>
            </a:pPr>
            <a:endParaRPr kumimoji="1" lang="ja-JP" altLang="en-US" sz="1200" dirty="0"/>
          </a:p>
        </p:txBody>
      </p:sp>
      <p:pic>
        <p:nvPicPr>
          <p:cNvPr id="5" name="コンテンツ プレースホルダー 8">
            <a:extLst>
              <a:ext uri="{FF2B5EF4-FFF2-40B4-BE49-F238E27FC236}">
                <a16:creationId xmlns:a16="http://schemas.microsoft.com/office/drawing/2014/main" id="{CEF8D203-7BFD-4259-AD39-EDEB85A05F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03" y="3339242"/>
            <a:ext cx="3610533" cy="244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A4A6D0A-C638-40C2-8B10-DAD06F33229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Reflow_移動流速コンター">
            <a:hlinkClick r:id="" action="ppaction://media"/>
            <a:extLst>
              <a:ext uri="{FF2B5EF4-FFF2-40B4-BE49-F238E27FC236}">
                <a16:creationId xmlns:a16="http://schemas.microsoft.com/office/drawing/2014/main" id="{50B8DE79-DEC6-4675-AB04-CC044C453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51876" y="1341521"/>
            <a:ext cx="3913561" cy="209080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19768" y="340708"/>
            <a:ext cx="8442010" cy="990600"/>
          </a:xfrm>
          <a:prstGeom prst="rect">
            <a:avLst/>
          </a:prstGeom>
        </p:spPr>
        <p:txBody>
          <a:bodyPr lIns="0" tIns="0" rIns="0" b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案例</a:t>
            </a:r>
            <a:r>
              <a:rPr lang="en-US" altLang="zh-CN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zh-CN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结合</a:t>
            </a:r>
            <a:r>
              <a:rPr lang="en-US" altLang="zh-CN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PCB</a:t>
            </a:r>
            <a:r>
              <a:rPr lang="zh-CN" altLang="zh-CN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板的回流焊过程分析</a:t>
            </a:r>
            <a:endParaRPr lang="zh-CN" altLang="en-US" sz="2400" kern="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Temp_pc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24030" y="3724712"/>
            <a:ext cx="4037748" cy="21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8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60&quot;/&gt;&lt;/object&gt;&lt;object type=&quot;3&quot; unique_id=&quot;10004&quot;&gt;&lt;property id=&quot;20148&quot; value=&quot;5&quot;/&gt;&lt;property id=&quot;20300&quot; value=&quot;Slide 2&quot;/&gt;&lt;property id=&quot;20307&quot; value=&quot;261&quot;/&gt;&lt;/object&gt;&lt;object type=&quot;3&quot; unique_id=&quot;10005&quot;&gt;&lt;property id=&quot;20148&quot; value=&quot;5&quot;/&gt;&lt;property id=&quot;20300&quot; value=&quot;Slide 3&quot;/&gt;&lt;property id=&quot;20307&quot; value=&quot;262&quot;/&gt;&lt;/object&gt;&lt;object type=&quot;3&quot; unique_id=&quot;10006&quot;&gt;&lt;property id=&quot;20148&quot; value=&quot;5&quot;/&gt;&lt;property id=&quot;20300&quot; value=&quot;Slide 4&quot;/&gt;&lt;property id=&quot;20307&quot; value=&quot;299&quot;/&gt;&lt;/object&gt;&lt;object type=&quot;3&quot; unique_id=&quot;10007&quot;&gt;&lt;property id=&quot;20148&quot; value=&quot;5&quot;/&gt;&lt;property id=&quot;20300&quot; value=&quot;Slide 5&quot;/&gt;&lt;property id=&quot;20307&quot; value=&quot;269&quot;/&gt;&lt;/object&gt;&lt;object type=&quot;3&quot; unique_id=&quot;10008&quot;&gt;&lt;property id=&quot;20148&quot; value=&quot;5&quot;/&gt;&lt;property id=&quot;20300&quot; value=&quot;Slide 6&quot;/&gt;&lt;property id=&quot;20307&quot; value=&quot;300&quot;/&gt;&lt;/object&gt;&lt;object type=&quot;3&quot; unique_id=&quot;10009&quot;&gt;&lt;property id=&quot;20148&quot; value=&quot;5&quot;/&gt;&lt;property id=&quot;20300&quot; value=&quot;Slide 7&quot;/&gt;&lt;property id=&quot;20307&quot; value=&quot;271&quot;/&gt;&lt;/object&gt;&lt;object type=&quot;3&quot; unique_id=&quot;10010&quot;&gt;&lt;property id=&quot;20148&quot; value=&quot;5&quot;/&gt;&lt;property id=&quot;20300&quot; value=&quot;Slide 8&quot;/&gt;&lt;property id=&quot;20307&quot; value=&quot;301&quot;/&gt;&lt;/object&gt;&lt;object type=&quot;3&quot; unique_id=&quot;10011&quot;&gt;&lt;property id=&quot;20148&quot; value=&quot;5&quot;/&gt;&lt;property id=&quot;20300&quot; value=&quot;Slide 9 - &amp;quot;Agenda Slide Title&amp;quot;&quot;/&gt;&lt;property id=&quot;20307&quot; value=&quot;268&quot;/&gt;&lt;/object&gt;&lt;object type=&quot;3&quot; unique_id=&quot;10012&quot;&gt;&lt;property id=&quot;20148&quot; value=&quot;5&quot;/&gt;&lt;property id=&quot;20300&quot; value=&quot;Slide 10 - &amp;quot;Agenda Slide Title&amp;quot;&quot;/&gt;&lt;property id=&quot;20307&quot; value=&quot;274&quot;/&gt;&lt;/object&gt;&lt;object type=&quot;3&quot; unique_id=&quot;10013&quot;&gt;&lt;property id=&quot;20148&quot; value=&quot;5&quot;/&gt;&lt;property id=&quot;20300&quot; value=&quot;Slide 11 - &amp;quot;Slide Title, Bold, 24 pt.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Slide Title, Bold, 24 pt. &amp;quot;&quot;/&gt;&lt;property id=&quot;20307&quot; value=&quot;273&quot;/&gt;&lt;/object&gt;&lt;object type=&quot;3&quot; unique_id=&quot;10015&quot;&gt;&lt;property id=&quot;20148&quot; value=&quot;5&quot;/&gt;&lt;property id=&quot;20300&quot; value=&quot;Slide 13 - &amp;quot;Slide Title, Bold, 24 pt. &amp;quot;&quot;/&gt;&lt;property id=&quot;20307&quot; value=&quot;275&quot;/&gt;&lt;/object&gt;&lt;object type=&quot;3&quot; unique_id=&quot;10016&quot;&gt;&lt;property id=&quot;20148&quot; value=&quot;5&quot;/&gt;&lt;property id=&quot;20300&quot; value=&quot;Slide 14 - &amp;quot;Slide Title, Bold, 24 pt.&amp;quot;&quot;/&gt;&lt;property id=&quot;20307&quot; value=&quot;277&quot;/&gt;&lt;/object&gt;&lt;object type=&quot;3&quot; unique_id=&quot;10017&quot;&gt;&lt;property id=&quot;20148&quot; value=&quot;5&quot;/&gt;&lt;property id=&quot;20300&quot; value=&quot;Slide 15 - &amp;quot;Slide Title, Bold, 24 pt.&amp;quot;&quot;/&gt;&lt;property id=&quot;20307&quot; value=&quot;278&quot;/&gt;&lt;/object&gt;&lt;object type=&quot;3&quot; unique_id=&quot;10018&quot;&gt;&lt;property id=&quot;20148&quot; value=&quot;5&quot;/&gt;&lt;property id=&quot;20300&quot; value=&quot;Slide 16 - &amp;quot;Slide Title, Bold, 24 pt.&amp;quot;&quot;/&gt;&lt;property id=&quot;20307&quot; value=&quot;279&quot;/&gt;&lt;/object&gt;&lt;object type=&quot;3&quot; unique_id=&quot;10019&quot;&gt;&lt;property id=&quot;20148&quot; value=&quot;5&quot;/&gt;&lt;property id=&quot;20300&quot; value=&quot;Slide 17 - &amp;quot;Slide Title, Bold, 24 pt.&amp;quot;&quot;/&gt;&lt;property id=&quot;20307&quot; value=&quot;280&quot;/&gt;&lt;/object&gt;&lt;object type=&quot;3&quot; unique_id=&quot;10020&quot;&gt;&lt;property id=&quot;20148&quot; value=&quot;5&quot;/&gt;&lt;property id=&quot;20300&quot; value=&quot;Slide 18 - &amp;quot;Slide Title, Bold, 24 pt.&amp;quot;&quot;/&gt;&lt;property id=&quot;20307&quot; value=&quot;281&quot;/&gt;&lt;/object&gt;&lt;object type=&quot;3&quot; unique_id=&quot;10021&quot;&gt;&lt;property id=&quot;20148&quot; value=&quot;5&quot;/&gt;&lt;property id=&quot;20300&quot; value=&quot;Slide 19 - &amp;quot;Slide Title, Bold, 24 pt.&amp;quot;&quot;/&gt;&lt;property id=&quot;20307&quot; value=&quot;282&quot;/&gt;&lt;/object&gt;&lt;object type=&quot;3&quot; unique_id=&quot;10022&quot;&gt;&lt;property id=&quot;20148&quot; value=&quot;5&quot;/&gt;&lt;property id=&quot;20300&quot; value=&quot;Slide 20 - &amp;quot;Slide Title, Bold, 24 pt.&amp;quot;&quot;/&gt;&lt;property id=&quot;20307&quot; value=&quot;283&quot;/&gt;&lt;/object&gt;&lt;object type=&quot;3&quot; unique_id=&quot;10023&quot;&gt;&lt;property id=&quot;20148&quot; value=&quot;5&quot;/&gt;&lt;property id=&quot;20300&quot; value=&quot;Slide 21 - &amp;quot;Slide Title, Bold, 24 pt.&amp;quot;&quot;/&gt;&lt;property id=&quot;20307&quot; value=&quot;284&quot;/&gt;&lt;/object&gt;&lt;object type=&quot;3&quot; unique_id=&quot;10024&quot;&gt;&lt;property id=&quot;20148&quot; value=&quot;5&quot;/&gt;&lt;property id=&quot;20300&quot; value=&quot;Slide 22 - &amp;quot;Slide Title, Bold, 24 pt.&amp;quot;&quot;/&gt;&lt;property id=&quot;20307&quot; value=&quot;285&quot;/&gt;&lt;/object&gt;&lt;object type=&quot;3&quot; unique_id=&quot;10025&quot;&gt;&lt;property id=&quot;20148&quot; value=&quot;5&quot;/&gt;&lt;property id=&quot;20300&quot; value=&quot;Slide 23 - &amp;quot;Slide Title, Bold, 24 pt.&amp;quot;&quot;/&gt;&lt;property id=&quot;20307&quot; value=&quot;287&quot;/&gt;&lt;/object&gt;&lt;object type=&quot;3&quot; unique_id=&quot;10026&quot;&gt;&lt;property id=&quot;20148&quot; value=&quot;5&quot;/&gt;&lt;property id=&quot;20300&quot; value=&quot;Slide 24 - &amp;quot;Slide Title, Bold, 24 pt.&amp;quot;&quot;/&gt;&lt;property id=&quot;20307&quot; value=&quot;292&quot;/&gt;&lt;/object&gt;&lt;object type=&quot;3&quot; unique_id=&quot;10027&quot;&gt;&lt;property id=&quot;20148&quot; value=&quot;5&quot;/&gt;&lt;property id=&quot;20300&quot; value=&quot;Slide 25 - &amp;quot;Slide Title, Bold, 24 pt.&amp;quot;&quot;/&gt;&lt;property id=&quot;20307&quot; value=&quot;298&quot;/&gt;&lt;/object&gt;&lt;object type=&quot;3&quot; unique_id=&quot;10028&quot;&gt;&lt;property id=&quot;20148&quot; value=&quot;5&quot;/&gt;&lt;property id=&quot;20300&quot; value=&quot;Slide 26 - &amp;quot;Slide Title, Bold, 24 pt.&amp;quot;&quot;/&gt;&lt;property id=&quot;20307&quot; value=&quot;296&quot;/&gt;&lt;/object&gt;&lt;object type=&quot;3&quot; unique_id=&quot;10029&quot;&gt;&lt;property id=&quot;20148&quot; value=&quot;5&quot;/&gt;&lt;property id=&quot;20300&quot; value=&quot;Slide 27 - &amp;quot;Slide Title, Bold, 24 pt.&amp;quot;&quot;/&gt;&lt;property id=&quot;20307&quot; value=&quot;293&quot;/&gt;&lt;/object&gt;&lt;object type=&quot;3&quot; unique_id=&quot;10030&quot;&gt;&lt;property id=&quot;20148&quot; value=&quot;5&quot;/&gt;&lt;property id=&quot;20300&quot; value=&quot;Slide 28&quot;/&gt;&lt;property id=&quot;20307&quot; value=&quot;294&quot;/&gt;&lt;/object&gt;&lt;object type=&quot;3&quot; unique_id=&quot;10031&quot;&gt;&lt;property id=&quot;20148&quot; value=&quot;5&quot;/&gt;&lt;property id=&quot;20300&quot; value=&quot;Slide 29&quot;/&gt;&lt;property id=&quot;20307&quot; value=&quot;289&quot;/&gt;&lt;/object&gt;&lt;object type=&quot;3&quot; unique_id=&quot;10032&quot;&gt;&lt;property id=&quot;20148&quot; value=&quot;5&quot;/&gt;&lt;property id=&quot;20300&quot; value=&quot;Slide 30&quot;/&gt;&lt;property id=&quot;20307&quot; value=&quot;290&quot;/&gt;&lt;/object&gt;&lt;object type=&quot;3&quot; unique_id=&quot;10033&quot;&gt;&lt;property id=&quot;20148&quot; value=&quot;5&quot;/&gt;&lt;property id=&quot;20300&quot; value=&quot;Slide 31&quot;/&gt;&lt;property id=&quot;20307&quot; value=&quot;291&quot;/&gt;&lt;/object&gt;&lt;/object&gt;&lt;object type=&quot;8&quot; unique_id=&quot;10066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Hexagon">
      <a:dk1>
        <a:srgbClr val="000000"/>
      </a:dk1>
      <a:lt1>
        <a:srgbClr val="FFFFFF"/>
      </a:lt1>
      <a:dk2>
        <a:srgbClr val="666666"/>
      </a:dk2>
      <a:lt2>
        <a:srgbClr val="D1D3D3"/>
      </a:lt2>
      <a:accent1>
        <a:srgbClr val="0097BA"/>
      </a:accent1>
      <a:accent2>
        <a:srgbClr val="85CDDB"/>
      </a:accent2>
      <a:accent3>
        <a:srgbClr val="A5D867"/>
      </a:accent3>
      <a:accent4>
        <a:srgbClr val="005072"/>
      </a:accent4>
      <a:accent5>
        <a:srgbClr val="509E2F"/>
      </a:accent5>
      <a:accent6>
        <a:srgbClr val="ED8B00"/>
      </a:accent6>
      <a:hlink>
        <a:srgbClr val="0096B9"/>
      </a:hlink>
      <a:folHlink>
        <a:srgbClr val="0096B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616266C0-C134-2C44-A925-E93F0A486EE0}" vid="{69292DEF-C353-724C-B0FC-6B44533ED7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FDE1DF32412498D23A090D5100C24" ma:contentTypeVersion="8" ma:contentTypeDescription="Create a new document." ma:contentTypeScope="" ma:versionID="f37785a8e8160474bc2cc611765d3ebc">
  <xsd:schema xmlns:xsd="http://www.w3.org/2001/XMLSchema" xmlns:xs="http://www.w3.org/2001/XMLSchema" xmlns:p="http://schemas.microsoft.com/office/2006/metadata/properties" xmlns:ns2="7656c2bc-7f11-4e02-b390-5c0bc08fe462" targetNamespace="http://schemas.microsoft.com/office/2006/metadata/properties" ma:root="true" ma:fieldsID="2fb03f7445a852ce1847db001e0241fa" ns2:_="">
    <xsd:import namespace="7656c2bc-7f11-4e02-b390-5c0bc08fe4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56c2bc-7f11-4e02-b390-5c0bc08fe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43A033-2779-4EB5-82E0-EE769341BA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372A36-E016-4AF4-82CD-CCD09121E0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56c2bc-7f11-4e02-b390-5c0bc08fe4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794DA4-B143-4F60-BF7C-EA867C43D1FE}">
  <ds:schemaRefs>
    <ds:schemaRef ds:uri="http://www.w3.org/XML/1998/namespace"/>
    <ds:schemaRef ds:uri="http://schemas.openxmlformats.org/package/2006/metadata/core-properties"/>
    <ds:schemaRef ds:uri="http://purl.org/dc/terms/"/>
    <ds:schemaRef ds:uri="7656c2bc-7f11-4e02-b390-5c0bc08fe462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HexagonMI-MSC_Powerpoint_Template</Template>
  <TotalTime>1862</TotalTime>
  <Words>97</Words>
  <Application>Microsoft Office PowerPoint</Application>
  <PresentationFormat>如螢幕大小 (4:3)</PresentationFormat>
  <Paragraphs>16</Paragraphs>
  <Slides>1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宋体</vt:lpstr>
      <vt:lpstr>Arial</vt:lpstr>
      <vt:lpstr>Calibri</vt:lpstr>
      <vt:lpstr>Times New Roman</vt:lpstr>
      <vt:lpstr>Wingdings</vt:lpstr>
      <vt:lpstr>Office Theme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HARRISON Mary</dc:creator>
  <cp:keywords/>
  <dc:description/>
  <cp:lastModifiedBy>PENG Monica</cp:lastModifiedBy>
  <cp:revision>32</cp:revision>
  <dcterms:created xsi:type="dcterms:W3CDTF">2019-12-04T18:50:38Z</dcterms:created>
  <dcterms:modified xsi:type="dcterms:W3CDTF">2021-04-13T06:26:39Z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0x010100EA5FDE1DF32412498D23A090D5100C24</vt:lpwstr>
  </property>
  <property fmtid="{D5CDD505-2E9C-101B-9397-08002B2CF9AE}" pid="3" name="_dlc_DocIdItemGuid">
    <vt:lpwstr>d1e074de-e6c2-4918-9db0-2fa8667cf0b1</vt:lpwstr>
  </property>
</Properties>
</file>